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0F708E-056F-448D-A92A-AD32F776A9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CDA014-8787-4783-A002-58A8848B9E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7E1C47-F4B6-40AC-B30D-16030F6AC2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25BA26-D9B3-44D1-9E38-318DA216DC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7BC03A6-0269-4A0B-8424-7811B16EBF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AA836E8-888D-4AB3-9886-D8E388D773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4C269A-A3F4-4D0D-AD6A-DB153042A3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9CA174-0E98-4336-97F1-2D758850E2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2D921E-105E-42A7-9F15-014A32CD61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0A3D60-00F3-4274-B9DE-B0781183F4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71AB29-0206-47DA-907B-241D407034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5233301304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煤矿安全生产管理基本常识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810496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煤矿安全生产概述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煤矿安全生产法规与标准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煤矿危险源辨识与风险评估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煤矿作业现场安全管理实践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煤矿职业健康与劳动保护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员工培训教育与文化建设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煤矿安全生产概述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指在煤炭开采、加工、运输等过程中，采取各种措施保障人员、设备和环境的安全，防止事故发生。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确保矿工生命安全，保障煤炭资源稳定供应，促进煤炭行业健康发展，维护社会和谐稳定。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煤矿安全生产定义与重要性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煤矿安全生产重要性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煤矿安全生产定义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瓦斯事故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包括瓦斯爆炸、煤与瓦斯突出等，易造成人员伤亡和矿井破坏。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顶板事故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指矿井顶板冒落造成的事故，常导致人员伤亡和巷道堵塞。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机电事故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涉及矿井提升、排水、通风等设备的事故，可能影响矿井正常生产。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运输事故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包括矿车掉道、跑车等，易造成人员伤亡和财产损失。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火灾事故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矿井火灾可能导致人员伤亡、设备损毁和矿井封闭。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水害事故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矿井透水、溃水等水害事故，对矿井安全和人员生命构成严重威胁。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煤矿事故类型及危害程度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近年来，国内煤矿安全生产形势总体稳定，事故起数和死亡人数逐年下降，但仍存在一些突出问题和挑战，如部分矿井安全基础薄弱、超能力生产、违法违规生产等。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国内煤矿安全生产形势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国家和地区的煤矿安全生产形势存在差异，一些发达国家通过加强法规建设、提高技术水平、强化安全培训等措施，实现了煤矿安全生产的长期稳定；而一些发展中国家则面临矿井设备陈旧、安全投入不足、管理不善等问题，煤矿事故时有发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国外煤矿安全生产形势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国内外煤矿安全生产形势对比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煤矿安全生产法规与标准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《中华人民共和国安全生产法》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规定了煤矿等生产经营单位的安全生产保障、从业人员的权利和义务、安全生产的监督管理、生产安全事故的应急救援与调查处理等内容。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《中华人民共和国煤炭法》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明确了煤炭生产、经营活动应遵循的基本原则和制度，包括安全生产责任制、安全投入保障、事故隐患排查治理等。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《煤矿安全规程》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具体规定了煤矿安全生产的各项技术和管理要求，包括矿井建设、开采、通风、瓦斯防治、防尘、防火、爆破、运输等环节。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国家相关法律法规及政策解读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《煤矿安全质量标准化基本要求及评分方法》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提出了煤矿安全质量标准化的基本要求，包括安全风险分级管控、事故隐患排查治理、通风、地质灾害防治与测量、采煤、掘进、机电、运输、职业卫生、安全培训和应急管理等方面的标准。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1833" r="11833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《煤矿瓦斯等级鉴定暂行办法》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规定了煤矿瓦斯等级鉴定的程序、方法和要求，为煤矿瓦斯防治提供技术依据。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《煤矿防治水细则》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明确了煤矿防治水的原则、制度和技术要求，包括水文地质调查、水害预测预报、探放水等方面。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行业标准与规范介绍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35871" y="4184207"/>
            <a:ext cx="2692926" cy="101771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flipH="1">
            <a:off x="4749975" y="1385888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96005" y="2522220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749975" y="3648265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096005" y="4778693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企业内部管理制度要求</a:t>
              </a:r>
            </a:p>
          </p:txBody>
        </p:sp>
      </p:grpSp>
      <p:sp>
        <p:nvSpPr>
          <p:cNvPr id="29" name="TextBox 29"/>
          <p:cNvSpPr txBox="1"/>
          <p:nvPr/>
        </p:nvSpPr>
        <p:spPr>
          <a:xfrm>
            <a:off x="1354979" y="1014104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安全生产责任制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463704" y="1448856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明确各级管理人员和员工在安全生产中的职责和权利，确保安全生产责任得到有效落实。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354979" y="364826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事故隐患排查治理制度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463704" y="4083018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建立事故隐患排查、评估、治理和验收等流程，确保事故隐患得到及时发现和有效治理。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442035" y="1993420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安全培训与教育制度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550760" y="2428173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规定员工必须接受安全培训和教育的种类、内容和周期，提高员工的安全意识和技能水平。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496398" y="440690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应急救援预案与演练制度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605123" y="4841661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制定应急救援预案，明确应急组织、通讯联络、现场处置、医疗救护、安全防护等方面的要求，并定期进行演练，提高应急救援能力。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煤矿危险源辨识与风险评估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8417" r="1841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包括经验分析法、安全检查表法、预先危险性分析法等，通过这些方法可以对煤矿生产过程中的危险源进行全面、系统的辨识。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危险源辨识方法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首先要收集相关资料，了解煤矿的生产工艺、设备设施、作业环境等情况；其次进行现场勘查，对煤矿的现场情况进行详细了解；最后进行危险源辨识，确定危险源的类型、分布、危害程度等。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危险源辨识流程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危险源辨识方法及流程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0696" b="1069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3567" b="356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风险评估指标体系构建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风险评估指标选取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根据煤矿生产的实际情况，选取具有代表性的指标，如瓦斯浓度、顶板稳定性、机电设备完好率等。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风险评估指标权重确定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采用专家打分法、层次分析法等方法，确定各指标的权重，以反映不同指标在风险评估中的重要程度。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风险评估模型构建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基于风险评估指标和权重，构建风险评估模型，对煤矿的整体风险水平进行评估。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9083" r="190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防控措施实施与监督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将防控措施落实到具体工作中，并加强监督检查，确保各项措施得到有效执行。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风险等级划分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根据风险评估结果，将煤矿的风险划分为不同等级，如低风险、中等风险、高风险等。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防控措施制定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针对不同等级的风险，制定相应的防控措施，包括加强安全管理、完善安全设施、提高员工安全意识等。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风险等级划分与防控措施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https://d.book118.com/255233301304011103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2024-09-13T07:12:28.544</cp:lastPrinted>
  <dcterms:created xsi:type="dcterms:W3CDTF">2024-09-12T23:12:28Z</dcterms:created>
  <dcterms:modified xsi:type="dcterms:W3CDTF">2024-09-12T23:12:30Z</dcterms:modified>
</cp:coreProperties>
</file>