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5F3B7-4C74-4C91-933B-BEAEDF663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9E6F1-4BB4-4B07-81D8-6AF0CB685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8C4F1-7FE6-45C9-B7DA-3500CD694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8A638E-754D-4418-844A-31A3C3714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EA4BE3-F264-48F2-8CD5-21EB3AC9F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7AFE3C-8022-4A19-9C8F-68FAAC48C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FAFF8B-ECC2-401F-ADFE-C06ABC872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9A529-84FC-4EA8-9795-FB0422F19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4A553-9DB6-4E59-A6D2-F85D52BED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77069-283D-4741-84AA-892DF3413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39CF5-BB22-45A2-8759-E381D8873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234010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水肿患者的护理要点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了解水肿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水肿患者的日常护理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水肿患者的心理护理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水肿患者的病情监测与记录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水肿患者的预防措施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了解水肿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水肿的定义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水肿可发生于身体的各个部位，但常见于下肢、腹壁、眼睑等处。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水肿是指组织间隙过量的体液潴留，表现为皮肤紧绷、弹性降低，以及身体低垂部位的水肿。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按发生部位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可分为全身性水肿和局部性水肿。全身性水肿可见于心脏疾病、肾脏疾病等，局部性水肿可见于炎症、外伤等。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按发生机制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可分为毛细血管内外液体交换障碍、血浆胶体渗透压降低等类型。毛细血管内外液体交换障碍可见于静脉曲张等，血浆胶体渗透压降低可见于营养不良等。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水肿的分类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水肿的原因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肾脏疾病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营养不良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肾功能不全导致水钠潴留，引起水肿。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长期营养不良导致血浆胶体渗透压降低，引起水肿。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肝脏疾病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其他原因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心脏功能不全导致静脉回流受阻，引起水肿。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肝功能不全导致白蛋白合成减少，引起水肿。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如炎症、外伤、过敏等也可引起水肿。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水肿患者的日常护理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水肿患者应减少盐的摄入，以减轻水肿症状。尽量选择低盐食品，避免腌制食品和加工食品。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限制盐分摄入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增加优质蛋白质的摄入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保持充足的水分摄入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避免过度饮酒和咖啡因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水肿患者需要更多的蛋白质来维持身体的正常功能。选择富含优质蛋白的食物，如鱼、瘦肉、豆类等。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水肿患者应确保每天足够的水分摄入，以维持身体的正常代谢。避免过度限制饮水，以免造成脱水。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酒精和咖啡因可能会加重水肿症状，因此水肿患者应尽量避免饮酒和咖啡因。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16" r="101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适当运动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适当的运动有助于改善血液循环，减轻水肿症状。选择适合自己的运动方式，如散步、慢跑、瑜伽等。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避免长时间站立或久坐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长时间站立或久坐会加重下肢水肿的症状，因此应尽量避免长时间保持同一姿势。适时休息和变换体位，有助于减轻水肿症状。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抬高下肢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在休息或睡觉时，可以将下肢抬高，有助于改善下肢水肿的症状。可以使用垫枕、被子等物品垫高下肢。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良好的睡眠有助于减轻水肿症状，提高身体的免疫力。尽量保持规律的作息时间，避免熬夜和过度疲劳。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寒冷的环境会使血管收缩，加重水肿症状。因此，水肿患者应注意保暖，保持适宜的室内温度。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92" r="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紧身的衣服可能会对血管造成压迫，加重水肿症状。因此，水肿患者应选择宽松、舒适的衣服，避免穿着紧身衣物。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穿宽松的衣服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生活习惯的调整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https://d.book118.com/255234010340011043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2024-09-06T00:40:19.941</cp:lastPrinted>
  <dcterms:created xsi:type="dcterms:W3CDTF">2024-09-05T16:40:19Z</dcterms:created>
  <dcterms:modified xsi:type="dcterms:W3CDTF">2024-09-05T16:40:21Z</dcterms:modified>
</cp:coreProperties>
</file>