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D1D118-48F7-4501-B4BF-0D4DC8EF0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6812E-FC19-4EEB-92BD-75B848EEF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C84089-D7AA-4C2E-8A6A-2BE882698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1F5461-6F05-451D-A9CD-198F43EA1D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91BBD0-74C0-47EA-9A29-40B0530080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3D0ABE-2BFF-4278-93C7-69866E129F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8744D2-67B9-48C2-8A99-6E9DA82C81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A4E7D-4133-4260-9215-3EA8A3F2F0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AD44E-E193-469F-AE0C-5895E3A3E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91C96-FC3D-42F8-B3D2-73AC7C830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08F971-7BF9-4B12-B328-CDBBAF3CD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234240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孕妇与乳母营养需求培训课件营养饮食助宝宝成长</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孕妇与乳母特殊生理阶段概述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孕期关键营养素及其作用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哺乳期关键营养素及其作用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合理膳食搭配满足孕期和哺乳期营养需求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孕期和哺乳期常见误区及注意事项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实例分析：成功满足孕期和哺乳期营养需求案例分享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孕妇与乳母特殊生理阶段概述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孕妇生理变化</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营养需求增加</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孕妇生理变化及营养需求增加</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为了满足胎儿的生长发育和自身健康需要，孕妇对能量、蛋白质、矿物质和维生素等营养素的需求都有所增加。特别是钙、铁、叶酸等关键营养素，对孕妇和胎儿的健康至关重要。</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孕妇在怀孕期间会经历一系列生理变化，包括子宫扩张、血容量增加、激素水平波动等。这些变化使得孕妇对营养的需求也随之增加。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在哺乳期间，乳母的生理状态也会发生一系列变化，包括乳房组织的增生和乳腺导管的扩张等。这些变化为乳汁的分泌和排出提供了必要的条件。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乳母生理变化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乳汁的分泌是一个复杂的生理过程，涉及多种激素和神经递质的参与。催乳素和催产素是控制乳汁分泌的主要激素，它们通过作用于乳腺细胞，促进乳汁的合成和分泌。同时，宝宝的吸吮动作也会刺激乳头神经，进一步促进乳汁的分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泌乳过程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乳母生理变化及泌乳过程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孕妇营养对胎儿的影响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乳母营养对婴儿的影响</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孕妇和乳母营养对胎儿和婴儿影响</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的营养状况直接影响胎儿的生长发育。如果孕妇摄入的营养不足或不平衡，可能导致胎儿生长受限、智力发育迟缓等问题。同时，孕妇的营养状况还与胎儿出生后的健康状况密切相关，如免疫系统的发育和慢性疾病的易感性等。</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乳汁是婴儿的主要食物来源，乳母的营养状况直接影响乳汁的质量和数量。如果乳母摄入的营养不足或不平衡，可能导致乳汁中营养素含量不足，无法满足婴儿的生长发育需要。同时，乳母的营养状况还与婴儿的免疫系统和智力发育密切相关。因此，保证乳母充足的营养摄入对婴儿的健康至关重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孕期关键营养素及其作用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蛋白质是胎儿组织器官生长发育的重要物质基础，参与胎儿组织器官的构成。</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孕期需要增加蛋白质的摄入，以满足胎儿生长和母体子宫、乳房等组织发育的需要。</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建议孕妇每天摄入适量的优质蛋白质，如鱼、禽、蛋、瘦肉和奶制品等。</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051" r="205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7556" r="17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孕期需要适量的脂肪摄入，以保证胎儿的正常发育和母体的健康。</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建议孕妇选择富含不饱和脂肪酸的植物油、坚果和鱼类等食物。</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脂肪是胎儿脑部和神经系统发育的重要成分，同时也是胎儿细胞膜的构成成分。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5167" r="51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碳水化合物是提供能量的主要来源，保证孕妇和胎儿的正常生理功能。</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孕妇每天应摄入足够的碳水化合物，以全麦制品、粗粮、水果和蔬菜为主。</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避免过多摄入简单糖类和甜食，以预防妊娠期糖尿病等疾病的发生。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维生素和矿物质是维持孕妇和胎儿正常生理功能所必需的营养素。</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孕妇需要摄入足够的钙、铁、锌、碘等矿物质和维生素A、D、E、C及B族维生素。</a:t>
            </a:r>
          </a:p>
        </p:txBody>
      </p:sp>
      <p:pic>
        <p:nvPicPr>
          <p:cNvPr id="6" name="Picture 6"/>
          <p:cNvPicPr>
            <a:picLocks noChangeAspect="1"/>
          </p:cNvPicPr>
          <p:nvPr/>
        </p:nvPicPr>
        <p:blipFill>
          <a:blip r:embed="rId2"/>
          <a:srcRect t="2303" b="230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303" b="230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建议孕妇通过多样化的膳食和适量的营养补充剂来获得足够的维生素和矿物质。同时，要注意避免过量摄入某些营养素，以免对胎儿造成不良影响。</a:t>
            </a:r>
          </a:p>
        </p:txBody>
      </p:sp>
      <p:pic>
        <p:nvPicPr>
          <p:cNvPr id="10" name="Picture 10"/>
          <p:cNvPicPr>
            <a:picLocks noChangeAspect="1"/>
          </p:cNvPicPr>
          <p:nvPr/>
        </p:nvPicPr>
        <p:blipFill>
          <a:blip r:embed="rId4"/>
          <a:srcRect t="3164" b="316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哺乳期关键营养素及其作用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乳汁中蛋白质含量丰富，包括酪蛋白、乳白蛋白等，为宝宝提供必需氨基酸。</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蛋白质含量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蛋白质是宝宝生长发育的重要物质基础，参与组织器官的形成和修复，同时有助于免疫系统的发育。</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蛋白质在乳汁中含量与功能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乳汁中脂肪含量较高，以甘油三酯为主，同时含有磷脂、胆固醇等。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脂肪为宝宝提供能量，促进脂溶性维生素的吸收，同时参与宝宝神经系统和视网膜的发育。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脂肪在乳汁中含量与功能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脂肪含量</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https://d.book118.com/255234240044011104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2024-09-13T22:03:44.544</cp:lastPrinted>
  <dcterms:created xsi:type="dcterms:W3CDTF">2024-09-13T14:03:44Z</dcterms:created>
  <dcterms:modified xsi:type="dcterms:W3CDTF">2024-09-13T14:03:46Z</dcterms:modified>
</cp:coreProperties>
</file>