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328F63-A723-46AB-BAE6-FBA84698A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4F54F-6AEB-4D13-8BA7-7E0ADD6D3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237F35-BAB1-47F8-9A43-CCF5B4081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8EA8B4-BB2A-4CF9-AC3A-7A43266C1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A00878-DE87-4352-AE66-A90F1DE519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6E9EBC-F32D-4B08-BFFF-BB0989437F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826902-7B96-4715-9610-45BB91D0B7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5353E-9115-4114-998E-3871FF1FB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72E81D-63FC-41A7-A916-895E17382B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BE017-3515-4836-920A-59EC740B5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1A6DD-8138-4F7B-A863-56A2A73D5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23434322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以我的大学职业规划为题的文章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自我认知与定位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专业选择与深入学习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校园活动与社团参与</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实习实践与职业探索</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求职准备与策略制定</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989" r="1398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实现人生价值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合理的职业规划有助于个人在职业生涯中实现自我价值和社会价值的统一。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明确职业目标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通过职业规划，可以明确自己的职业目标和发展方向，避免盲目选择和随波逐流。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提升职业竞争力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有针对性的职业规划可以帮助个人提升专业技能和综合素质，增强职业竞争力。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92" r="122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探索兴趣与潜力</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大学阶段是个人兴趣与潜力得以充分展现和挖掘的时期，为职业规划提供了重要依据。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建立职业基础</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大学期间的学习和实践经历对于个人职业基础的建立至关重要，直接影响未来职业发展。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培养职业素养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大学不仅是学习专业知识的场所，更是培养职业素养、锻炼综合能力的关键时期。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大学阶段的特殊意义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自我认知与定位</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我热爱阅读各类书籍，尤其喜欢文学和历史方面的作品，善于通过文字表达思想和情感。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阅读与写作</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我对音乐和舞蹈有浓厚的兴趣，喜欢通过音乐和舞蹈来表达情感和释放压力。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音乐与舞蹈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我热爱与人交往，善于倾听和表达，具备较强的沟通能力和团队协作精神。</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社交与沟通</a:t>
            </a:r>
          </a:p>
        </p:txBody>
      </p:sp>
      <p:pic>
        <p:nvPicPr>
          <p:cNvPr id="9" name="Picture 9"/>
          <p:cNvPicPr>
            <a:picLocks noChangeAspect="1"/>
          </p:cNvPicPr>
          <p:nvPr/>
        </p:nvPicPr>
        <p:blipFill>
          <a:blip r:embed="rId2"/>
          <a:srcRect t="2042" b="2042"/>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兴趣爱好与特长分析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我对待工作和学习非常认真负责，能够承担起自己的责任并积极寻求解决方案。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责任心强</a:t>
            </a:r>
          </a:p>
        </p:txBody>
      </p:sp>
      <p:pic>
        <p:nvPicPr>
          <p:cNvPr id="5" name="Picture 5"/>
          <p:cNvPicPr>
            <a:picLocks noChangeAspect="1"/>
          </p:cNvPicPr>
          <p:nvPr/>
        </p:nvPicPr>
        <p:blipFill>
          <a:blip r:embed="rId2"/>
          <a:srcRect l="25000" r="25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我具备较强的适应能力和学习能力，能够迅速适应新环境和新任务。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适应能力强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我善于从不同角度思考问题，具备较强的创新思维和解决问题的能力。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创新思维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性格特点与优势挖掘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艺术表演与教育</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结合我的音乐、舞蹈以及社交能力，可以考虑从事艺术表演、艺术教育或相关领域的职业。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公共关系与市场营销</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结合我的沟通、团队协作以及创新思维能力，可以考虑从事公共关系、市场营销或相关领域的职业。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文学创作与编辑</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结合我的阅读、写作以及沟通能力，可以考虑从事文学创作、编辑或出版相关工作。</a:t>
            </a:r>
          </a:p>
        </p:txBody>
      </p:sp>
      <p:pic>
        <p:nvPicPr>
          <p:cNvPr id="10" name="Picture 10"/>
          <p:cNvPicPr>
            <a:picLocks noChangeAspect="1"/>
          </p:cNvPicPr>
          <p:nvPr/>
        </p:nvPicPr>
        <p:blipFill>
          <a:blip r:embed="rId2"/>
          <a:srcRect l="13208" r="132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适合职业领域初探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专业选择与深入学习</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专业课程结构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详细了解所在专业的必修课程、选修课程以及实践环节，明确学分要求和毕业标准。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培养目标与定位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深入研究专业的培养目标和定位，理解该专业所培养的人才类型以及对应的职业领域。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学科发展趋势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关注所在学科的发展动态和前沿趋势，了解行业热点和市场需求，为职业规划提供方向指引。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了解专业课程设置及培养方向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技能训练与实践</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积极参与实验、实训、课程设计等实践性教学环节，提高动手能力和解决问题的能力。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学术科研与项目经验</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参加学术科研活动或实际项目，积累实践经验，培养创新能力和团队协作精神。</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核心课程学习</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投入足够的时间和精力学习专业核心课程，掌握基本概念、原理和方法，构建扎实的专业基础。</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掌握核心课程与技能培养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相关领域知识学习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根据职业规划和兴趣爱好，选择性地学习一些与本专业相关的领域知识，拓宽视野。</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社会实践与实习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利用寒暑假或业余时间参加社会实践活动或实习，了解职场环境和工作流程，积累实践经验。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学生组织与社团活动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参加学生组织或社团活动，锻炼组织协调能力、沟通表达能力和团队合作精神。</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拓展相关领域知识与实践经验</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校园活动与社团参与</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https://d.book118.com/255234343224011113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2024-09-20T11:04:56.670</cp:lastPrinted>
  <dcterms:created xsi:type="dcterms:W3CDTF">2024-09-20T03:04:56Z</dcterms:created>
  <dcterms:modified xsi:type="dcterms:W3CDTF">2024-09-20T03:04:58Z</dcterms:modified>
</cp:coreProperties>
</file>