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C326B4C-7518-4D8F-90F9-D28DC97F2A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EDCF4E-762F-455C-BB6C-7AFB672D9F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8047D3-8F3B-4E16-A736-FEA9BC4BD7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3358CF-7F41-450E-A590-CF51F4B239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24920D-FC5A-4018-90F1-69C4C7DFD9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6E63D7-8A36-47FE-99C0-9FCFD36013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8F9D6A-B1C4-41A8-B635-EFFCA45AF8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C67E80-C0B0-4363-A9AD-DBD7763B12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B61272-51A7-423D-AA72-3D8CD9C869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D5F2B8-46A9-4890-B59B-91FF6AB856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766FD6-E467-4896-BBC5-9BD1ECC96D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5240334103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护士进修对护理园地创新的推动作用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护士进修对护理园地创新的影响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护士进修在推动护理园地创新中的实践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护士进修对护理园地创新的效果评估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面临的挑战与对策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随着医疗技术的不断进步和护理模式的转变，护士需要不断学习和进修，以适应新的工作环境和患者需求。</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护士进修可以促进护理园地的创新，推动护理工作的改进和提高，从而更好地为患者服务。</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373" r="9373"/>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护士进修是护理专业发展的重要组成部分，对于提高护士的专业素养和综合能力具有重要意义。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6267" r="26267"/>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通过进修学习，护士可以不断更新自己的专业知识，掌握最新的护理技能和方法，提高自己的专业素养。</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提高护士的专业素养</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进修过程中，护士不仅需要学习专业知识，还需要培养自己的沟通、协作、创新等综合能力，以更好地应对工作中的挑战。</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增强护士的综合能力</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护士进修可以带来新的思路和想法，促进护理工作的改进和创新，推动护理园地的发展。</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推动护理园地的创新</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通过进修学习，护士可以更加深入地了解患者的病情和需求，提供更加个性化、专业化的护理服务，从而提高护理质量。</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提高护理质量</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护士进修的重要性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护士进修对护理园地创新的影响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341" b="234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07" b="40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提升护士专业素养和技能水平</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护士进修能够提升护士的专业素养，包括医学知识、护理技能、沟通技巧等方面的提高，使其更加符合现代化护理的要求。</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通过进修学习，护士可以掌握最新的护理技能和方法，提高护理质量和效率，为患者提供更加优质的护理服务。</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进修还能够培养护士的自主学习和终身学习能力，使其能够不断适应医疗技术的更新和护理模式的变革。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护士进修可以引入新的护理理念和方法，如人性化护理、整体护理、循证护理等，推动护理园地的创新发展。</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新的护理理念和方法能够改善患者的就医体验，提高患者的满意度和信任度，同时也有利于提升护士的职业认同感和工作满意度。</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8005" b="800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通过引入新的护理理念和方法，可以激发护士的创新意识和创造力，促进护理实践的改进和优化。</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引入新的护理理念和方法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护士进修可以促进不同医院、不同科室之间的学术交流与合作，分享各自的经验和成果，共同推动护理园地的发展。</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通过学术交流与合作，可以促进护理技术的传播和推广，提高护理技术的普及率和应用水平。</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同时，学术交流与合作还能够促进护理园地与国内外其他医疗机构的联系与合作，提升护理园地的国际影响力和竞争力。</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促进护理园地学术交流与合作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护士进修在推动护理园地创新中的实践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进修护士关注患者心理需求，在危重症护理中引入心理干预措施，如音乐疗法、芳香疗法等，帮助患者缓解焦虑、恐惧等不良情绪，提高治疗效果。</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进修护士通过学习和实践，掌握了先进的危重症护理技术和理念，如ECMO（体外膜肺氧合）技术、CRRT（连续肾脏替代疗法）等，提高了对危重症患者的救治能力。</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进修护士在危重症护理中注重多学科协作，与医生、药师、营养师等紧密合作，共同为患者提供全面、个性化的治疗方案和护理措施。</a:t>
            </a:r>
          </a:p>
        </p:txBody>
      </p:sp>
      <p:pic>
        <p:nvPicPr>
          <p:cNvPr id="12" name="Picture 12"/>
          <p:cNvPicPr>
            <a:picLocks noChangeAspect="1"/>
          </p:cNvPicPr>
          <p:nvPr/>
        </p:nvPicPr>
        <p:blipFill>
          <a:blip r:embed="rId2"/>
          <a:srcRect t="2822" b="2822"/>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5985" b="5985"/>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l="877" r="877"/>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案例一：进修护士在危重症护理中的创新实践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进修护士通过学习和实践，掌握了老年护理的专业知识和技能，如老年综合征的评估与干预、老年营养支持等，提高了对老年患者的护理水平。</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进修护士在老年护理中注重个体化差异，根据患者的具体情况制定个性化的护理计划和措施，如针对认知障碍患者的记忆训练、针对行动不便患者的康复训练等。</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进修护士关注老年患者的生活质量，在老年护理中引入生活质量评估工具，定期评估患者的生活质量并采取相应的干预措施，如提供社交活动、开展兴趣小组等，提高患者的幸福感和满意度。</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1836" r="11836"/>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1979" r="11979"/>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14316" r="14316"/>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案例二：进修护士在老年护理中的创新实践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https://d.book118.com/255240334103011121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2024-09-24T05:23:05.760</cp:lastPrinted>
  <dcterms:created xsi:type="dcterms:W3CDTF">2024-09-23T21:23:05Z</dcterms:created>
  <dcterms:modified xsi:type="dcterms:W3CDTF">2024-09-23T21:23:07Z</dcterms:modified>
</cp:coreProperties>
</file>