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91CE20-ABA5-473E-BA97-645749F44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A348AB-189E-4A38-961D-7E4D4791FE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166FE-716D-444B-B5A5-94CA94313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F25487-35DE-43F9-8455-0D60BEF26E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23A502-7497-431D-8C09-921FBBE3DD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339B222-CBC7-4C68-9BD7-158168CC66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DAFBC6-3245-461F-928E-CFE3E7C16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3F2DFC-983B-4126-97DA-F3E69C438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45723-EDE8-4129-8166-BC5C67F8CC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10C056-762E-4C7B-9226-231F43F97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9960D-E50F-48D8-B694-F0029315F6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24213124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新冠肺炎公众知识讲座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新冠肺炎的传播与控制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个人防护与健康管理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常见问题与解答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67" r="151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4667" b="14667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提高公众对新冠肺炎的认识和预防意识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减少社会恐慌和谣言传播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指导公众正确应对疫情，科学防护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主要通过呼吸道飞沫和接触传播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感染后常见症状包括发热、咳嗽、乏力等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20" b="82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新型冠状病毒是一种单链RNA病毒，属于冠状病毒科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新型冠状病毒的简介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新冠肺炎的基本知识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新冠病毒主要通过飞沫传播，患者在咳嗽、打喷嚏或说话时产生的飞沫中含有病毒，健康人吸入后可能感染。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125" r="12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空气传播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病毒可通过接触被污染的物体表面，如门把手、手机、键盘等，再经口、鼻或眼等黏膜部位进入人体。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接触传播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458" b="1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病毒可能通过消化道传播，即通过食物或水摄入感染。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粪口传播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传播方式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症状表现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呼吸急促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咳嗽是新冠病毒感染的常见症状，通常为干咳。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患者可能出现呼吸急促的症状，感到呼吸困难。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发热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乏力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患者通常会出现发热，体温可高达38℃以上。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患者感到疲劳乏力，即使休息后也无法缓解。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如喉咙痛、流鼻涕、肌肉疼痛等也可能出现。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提高免疫力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保持健康的生活方式，如合理饮食、充足睡眠和适度运动，以提高免疫力。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少去人员密集场所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避免前往人员密集的场所，如封闭的室内娱乐场所等。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保持社交距离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尽量与他人保持至少1米的安全距离，以降低接触传播的风险。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戴口罩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在公共场所和人员密集场所应佩戴口罩，以减少飞沫传播的风险。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勤洗手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经常用肥皂和流动水洗手，或使用含有至少60%酒精的手部消毒液。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新冠肺炎的传播与控制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925" r="2892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1018" r="2101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12" r="362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新冠病毒主要通过飞沫传播、接触传播和空气传播，特别是在封闭、拥挤的环境中更容易传播。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传播途径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老年人、儿童、孕妇、身体虚弱或慢性疾病患者等人群更容易感染新冠病毒，且感染后病情可能更严重。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风险因素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传播途径与风险因素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https://d.book118.com/255242131243011044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2024-09-07T06:08:03.448</cp:lastPrinted>
  <dcterms:created xsi:type="dcterms:W3CDTF">2024-09-06T22:08:03Z</dcterms:created>
  <dcterms:modified xsi:type="dcterms:W3CDTF">2024-09-06T22:08:05Z</dcterms:modified>
</cp:coreProperties>
</file>