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DD640-F8D1-498C-8A3F-F3844C000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E62EE-66B1-44AC-A72B-C8DA316C5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BE8E3-9554-45B9-8A7E-60788979E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10BD0-DDEB-4390-914D-BF81250CF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8EF31-B7DE-409A-B925-D0F567DC7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DC5469-B5F6-4E20-A14A-13FD8D2D0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728766-DEE2-42CA-8E25-90E533B0A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7ACD2-65E1-444A-BE58-C0061901A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8AE79-7312-46DA-9BED-895C6AD36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A4E79-47D8-4077-AE26-15D886901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E2CB8-F939-4C10-B766-9AC0BB1F7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421412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新冠肺炎防范知识讲座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新冠肺炎的传播与控制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新冠肺炎的误区与澄清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新冠肺炎的全球影响与应对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新冠肺炎（COVID-19）是由新型冠状病毒（SARS-CoV-2）引起的急性呼吸道传染病。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具有高度传染性和快速传播能力，可导致严重疾病甚至死亡。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主要通过飞沫传播、接触传播和空气传播。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发热、咳嗽、乏力、呼吸急促等症状，严重时可出现肺炎、呼吸衰竭等。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全球范围内仍在持续流行，病毒变异和反复爆发时有发生。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戴口罩、勤洗手、保持社交距离、避免聚集等，同时加强疫苗接种和检测力度。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疫情现状与防控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0" b="14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6649" r="266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使用肥皂和流动水洗手，或使用含有至少60%酒精的手部消毒液，每次洗手至少20秒。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尽量与他人保持至少1米的安全距离，以降低飞沫传播的风险。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尽量不要触摸自己的眼睛、鼻子和嘴巴，尤其是在没有洗手的情况下。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避免接触眼、口、鼻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咳嗽或打喷嚏时，用纸巾或弯曲的手肘遮住口鼻，然后立即处理用过的纸巾，并洗手。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呼吸道卫生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注意公共设施卫生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公共场所预防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在公共场所，特别是在室内或人员密集的地方，应佩戴符合防护标准的口罩。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尽量减少去人员密集的场所，如商场、电影院等。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在公共场所要保持通风，尽量开窗或使用空气净化器。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使用公共设施后，应立即洗手或使用手部消毒设施。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保持家庭环境整洁，经常打扫卫生，定期清洗和消毒家居物品表面。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家庭隔离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如有疑似感染新冠病毒的家人，应尽量安排单独的房间进行隔离，并减少与其他家庭成员的接触。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保持健康的生活方式，包括充足的睡眠、均衡的饮食和适当的运动，以增强身体免疫力。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避免参加大型聚会、活动等聚集性场合，尽量减少外出。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不参加聚集活动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如有发热、咳嗽等症状，应立即进行健康监测，并采取相应的防护措施。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如有疑似感染新冠病毒的症状，应遵循医疗机构的指导进行就医。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https://d.book118.com/255242141243011044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2024-09-07T06:08:04.601</cp:lastPrinted>
  <dcterms:created xsi:type="dcterms:W3CDTF">2024-09-06T22:08:04Z</dcterms:created>
  <dcterms:modified xsi:type="dcterms:W3CDTF">2024-09-06T22:08:06Z</dcterms:modified>
</cp:coreProperties>
</file>