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539EC-DC70-4CF3-B083-8090D2F42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54F7F-9538-42C4-AC55-AAF64CDC4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011F8-3616-4D6E-A8E9-31AC6A4F4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24924-5DF8-42A0-A1AF-EF411A799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0A6BC1-3043-4B4E-8EEC-74EBBD340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2E3282-06B1-452B-889E-51D638BEF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404A7C-CA63-4DAA-9290-9326F0E16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A16D2-C635-427F-89DD-A32683AD6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2E184-C9F7-4296-91E1-667B3802B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66EC8-23CC-4202-97DB-7C0CEF7E4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5AE0A-9462-4A89-A91C-719A9D684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430113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卓越生产管理系统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卓越生产管理系统的核心要素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卓越生产管理系统的实施步骤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卓越生产管理系统在企业中的应用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卓越生产管理系统的优势与挑战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通过卓越生产管理系统，企业可以优化生产流程，减少浪费，提高生产效率。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通过标准化和持续改进，系统可以提升产品质量，减少不良品率。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系统可以帮助企业实现精细化管理，降低原材料、人力和时间等成本。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卓越生产管理系统有助于企业快速响应市场需求，提高客户满意度，从而增强市场竞争力。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17" r="13517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卓越生产管理系统是一种综合性的管理方法，旨在通过优化生产流程、提升效率和质量，实现企业的卓越运营。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一种综合性的管理方法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系统强调以客户为中心，关注客户需求和反馈，以实现客户满意为最终目标。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卓越生产管理系统强调持续改进，通过不断识别和解决问题，推动企业不断向前发展。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强调持续改进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系统倡导全员参与，鼓励员工积极提出改进意见和参与决策，形成共同推动企业发展的良好氛围。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卓越生产管理系统的定义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卓越生产管理系统的核心要素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通过识别并消除生产过程中的浪费，提高生产效率和资源利用率。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消除浪费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750" r="5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不断追求更高的生产效率和质量水平，通过持续改进实现卓越运营。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以顾客需求为驱动，快速响应市场变化，提供满足顾客需求的产品和服务。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顾客导向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精益生产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强调以数据为基础进行决策，通过收集和分析数据来识别问题和改进机会。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关注生产过程中的各个环节，通过优化流程、减少变异来提高产品质量和生产效率。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与精益生产相似，六西格玛管理也强调持续改进，通过DMAIC（定义、测量、分析、改进、控制）等流程实现卓越运营。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六西格玛管理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整理（Seiri）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将工作场所中的物品分类，区分必需品和非必需品，清除不必要的物品。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整顿（Seiton）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对必需品进行合理的布局和标识，方便取用和归位。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清扫（Seiso）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保持工作场所的清洁，清除垃圾和污染物，创造一个干净、整洁的环境。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清洁（Seiketsu）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将整理、整顿、清扫的做法制度化、规范化，维持其成果。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素养（Shitsuke）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培养员工良好的工作习惯和职业素养，提高工作效率和团队协作能力。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5S现场管理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强调全体员工参与质量管理，通过培训和教育提高员工的质量意识和技能水平。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注重预防质量问题的发生，通过过程控制和持续改进提高产品质量和生产效率。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以顾客满意为最高目标，关注顾客需求和反馈，不断改进产品和服务质量。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全面质量管理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卓越生产管理系统的实施步骤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与相关部门沟通，确保获得必要的支持和资源，以便顺利实施计划。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确定卓越生产管理系统实施的目标，如提高生产效率、降低生产成本、提高产品质量等。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根据目标，制定详细的实施计划，包括时间表、资源需求、预算等。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组建团队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选择具备相关经验和技能的人员，组建卓越生产管理系统实施项目组。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明确职责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明确项目组成员的职责和分工，确保各项工作得以顺利开展。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建立沟通机制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建立定期会议、报告等沟通机制，以便及时跟踪项目进展和解决问题。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建立项目组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培训员工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为员工提供卓越生产管理系统的培训，确保他们了解并掌握相关的知识和技能。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宣传理念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通过企业内部宣传、研讨会等形式，宣传卓越生产管理的理念和重要性。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培养员工追求卓越的意识，鼓励他们积极参与卓越生产管理系统的实施。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培训与宣传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https://d.book118.com/255243011322011120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2024-09-23T14:53:06.720</cp:lastPrinted>
  <dcterms:created xsi:type="dcterms:W3CDTF">2024-09-23T06:53:06Z</dcterms:created>
  <dcterms:modified xsi:type="dcterms:W3CDTF">2024-09-23T06:53:08Z</dcterms:modified>
</cp:coreProperties>
</file>