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C465C-4A6F-4830-AFA1-C3DE4146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EF26-20D3-4556-A988-6EC14F14B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C148-F1AC-46C7-9702-4D283246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68160-9853-4C3D-96F3-B2243467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441B69-0B36-41C4-8525-F28D9BB36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E1CBF3-6E8B-4338-B7A2-9065A80E1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020942-8789-47EA-AA6F-AAA59302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99117-A97E-4B06-BC4D-71DBBE1A2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741C9-4232-43D6-9E11-997463CFC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26E80-0A84-47A2-AECD-11F78305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69985-B283-4AEB-8FA0-0F19C410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4310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呼吸道感染预防小册子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学校及公共场所防控措施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儿童与老人特殊群体防护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主要由病毒、细菌等微生物感染引起，也可由过敏原、理化因素等导致。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包括免疫力低下、季节变化、气候异常、环境污染等。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9" r="225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经常用肥皂和流动水洗手，或使用含有至少60%酒精的手消毒液。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保持手部清洁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尽量减少用手触摸眼睛、鼻子和嘴巴，以减少病毒进入体内的机会。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咳嗽或打喷嚏时，用纸巾遮住口鼻，然后立即将纸巾丢进封闭的垃圾桶。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定期清洁和消毒家居和工作场所，特别注意清洁门把手、桌面等高频接触区域。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尽量避免与有呼吸道感染症状的人近距离接触，特别是那些已知患有严重疾病的人。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避免与生病的人密切接触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在呼吸道疾病高发季节，尽量减少前往拥挤的公共场所，以降低感染风险。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在公共场合保持至少1米的安全距离，以降低飞沫传播的风险。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均衡饮食，摄入足够的蔬菜、水果、全谷类和蛋白质，以增强身体免疫力。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保持充足的睡眠时间，有助于身体恢复和增强免疫力。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经常锻炼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进行适量的体育锻炼，如散步、跑步、游泳等，可以提高身体抵抗力。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减压放松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采取有效的减压方法，如冥想、瑜伽、深呼吸等，以缓解身心压力，保持免疫系统健康。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及时接种疫苗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根据当地卫生部门的建议，及时接种针对呼吸道传染病的疫苗，如流感疫苗、肺炎球菌疫苗等。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在接种疫苗前，了解疫苗的种类、接种程序、禁忌症等相关信息。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遵循接种建议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按照卫生部门的接种建议，完成全程接种，以提高疫苗的保护效果。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00" r="147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每天定时开窗通风，保持室内空气新鲜。尤其在冬季，更应注意通风换气，避免病毒在室内滋生。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在空气质量不佳时，可使用空气净化器净化室内空气，降低病毒传播的风险。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定期打扫家居环境，保持室内干净整洁。特别注意清理卫生死角，如床底、柜顶等易积尘的地方。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833" r="3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对经常接触的物体表面，如门把手、桌面、手机等，定期使用消毒液或消毒湿巾进行擦拭。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餐具使用后应及时清洗并消毒，可煮沸或使用消毒柜进行消毒。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定期清洁消毒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https://d.book118.com/255243101023011101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2024-09-09T09:15:58.521</cp:lastPrinted>
  <dcterms:created xsi:type="dcterms:W3CDTF">2024-09-09T01:15:58Z</dcterms:created>
  <dcterms:modified xsi:type="dcterms:W3CDTF">2024-09-09T01:16:01Z</dcterms:modified>
</cp:coreProperties>
</file>