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1310C-3F5C-40D9-9654-62B130608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3CD9C-E5EB-4155-9BB1-3C68F83F4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C191B-8B0B-4C65-B038-705729ED2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E697C-051C-45A0-AED1-F08EF2D58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2F48FA-C066-4F3E-8162-50D9D8511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836BD-7DB0-4CB2-A02A-BFEF43689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92757-24FA-46ED-BB13-BCF5813EC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95F61-4C56-4575-93B2-1C9B9D79C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80EE5-3F55-410D-89F1-0393EFD5C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71A78-AF66-4283-AE3D-98AC8ED57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EB4F4-5234-44C9-9A92-AEB770C26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43122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创建高效投诉处理服务的培训计划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投诉处理服务概述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投诉处理流程与规范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沟通技巧与情绪管理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团队协作与跨部门合作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投诉处理服务概述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投诉处理服务是企业或组织为解决客户不满、维护客户关系而设立的一项专门服务。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投诉处理服务定义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优质的投诉处理服务能够提升客户满意度，增强客户忠诚度，进而促进企业的长期发展。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目前，许多企业或组织已经设立了投诉处理服务，但服务质量参差不齐，存在诸多问题。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投诉处理服务面临的挑战包括客户需求多样化、投诉渠道多元化、处理效率低下、客户满意度不高等。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投诉处理服务现状及挑战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通过培训，使投诉处理人员掌握专业的投诉处理技巧和方法，提高服务质量和效率。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参训人员能够熟练掌握投诉处理流程，提高客户满意度；同时，企业或组织能够获得更高的客户保留率和口碑传播效应。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投诉处理流程与规范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设立专门的投诉电话、邮箱或在线平台，确保客户可以便捷地提交投诉。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明确投诉渠道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初步核实信息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50" r="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在接收到投诉后，应尽快回复客户，确认收到投诉，并告知处理流程和时间。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对投诉内容进行初步核实，了解客户投诉的具体问题和相关情况。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接收投诉及初步核实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732" b="47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详细调查与问题分析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深入调查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通过与客户沟通、查阅相关记录和资料等方式，对投诉问题进行详细调查。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分析投诉问题的性质、原因和影响，确定问题的责任归属和解决方案。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根据问题分析结果，制定相应的解决方案，包括道歉、赔偿、改进服务等。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将解决方案告知客户，并征求客户的意见和建议，确保解决方案符合客户期望。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按照与客户沟通的结果，执行解决方案，包括退款、换货、提供补偿等。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执行解决方案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详细记录投诉处理的过程和结果，包括与客户沟通的记录、解决方案的执行情况等。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记录处理过程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制定解决方案并执行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在处理完投诉后，跟进客户的满意度，了解客户对处理结果的评价和建议。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定期汇总分析投诉数据，找出常见问题和服务短板，为改进服务提供依据。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汇总分析投诉数据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针对汇总分析的结果，制定相应的改进措施，持续优化服务流程和提升服务质量。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跟进反馈及持续改进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沟通技巧与情绪管理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用简洁明了的语言回应客户，避免使用过于专业或复杂的词汇。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积极倾听客户的投诉，理解他们的需求和关注点，不打断或争辩。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通过开放式问题了解客户的详细情况，用封闭式问题确认信息。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458" r="21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469" r="546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647" r="1364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通过观察客户的语气、表情和肢体语言，识别他们的情绪状态。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站在客户的角度理解他们的感受，表达出关心和支持。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保持冷静和专业，不受客户情绪的影响，以平和的态度应对。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情绪识别与应对方法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https://d.book118.com/255243122012011110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2024-09-15T03:59:45.998</cp:lastPrinted>
  <dcterms:created xsi:type="dcterms:W3CDTF">2024-09-14T19:59:46Z</dcterms:created>
  <dcterms:modified xsi:type="dcterms:W3CDTF">2024-09-14T19:59:48Z</dcterms:modified>
</cp:coreProperties>
</file>