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FFC43B-16FD-4EDD-B3A2-28F1FB949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3D383D-7031-48DC-AD98-A3AC02D45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2C4F1E-B855-4628-B6A4-BFB8B1F21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03AD7E-8BC2-44D1-9A0B-A7F1AB1CF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BDFA67-59E2-45B3-AA2A-93BDA83AE5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3AE1DE-950B-4BFA-8B96-667C8C4C1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D0F6E3-E0A9-47C3-A181-C7D99F9ED3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45095B-1B33-46DE-9A79-FACACEEBA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F6B2B5-699C-49C7-9729-F5D33D2E0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0229B7-170B-4F55-A8B2-C9FF99047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334A7B-1A2A-4AF5-877D-EEAAAB166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524420100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工程岗位职业规划书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工程岗位概述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职业发展规划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提升职业竞争力的策略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实现职业规划的行动计划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35" b="283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职业规划的意义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通过职业规划，确定个人在工程领域的职业目标，为未来的发展指明方向。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合理的职业规划有助于提升个人在工程领域的专业技能和综合素质，增强竞争力。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职业规划有助于个人在工程领域逐步实现职业发展，从初级职位晋升到高级职位。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明确的职业目标和计划可以增加工作满足感，提高工作积极性和动力。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明确职业目标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提高职业竞争力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实现职业发展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提高工作满足感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了解自己的兴趣、价值观、技能和优势，明确自己的职业倾向和发展潜力。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自我评估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定期评估职业规划的进展情况，根据实际情况调整目标和计划，以确保职业规划的有效性。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反馈与调整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了解工程领域的行业趋势、市场需求、职业发展前景等信息，以便更好地制定职业规划。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根据自我评估和市场调研结果，设定短期和长期的职业目标，明确个人在工程领域的发展方向。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制定实现职业目标的行动计划，包括培训课程、实践经验、项目经验等方面的计划。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行动计划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职业规划的步骤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工程岗位概述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359" y="4795838"/>
            <a:ext cx="2808699" cy="80712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880" y="4882041"/>
            <a:ext cx="3047547" cy="7209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768" y="1914123"/>
            <a:ext cx="2900943" cy="72220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359" y="1914123"/>
            <a:ext cx="2808699" cy="722206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2431768" y="1914123"/>
            <a:ext cx="2938300" cy="67043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flipH="1">
            <a:off x="6763758" y="1914123"/>
            <a:ext cx="2938300" cy="67043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V="1">
            <a:off x="2431768" y="4933967"/>
            <a:ext cx="2938300" cy="66899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flipH="1" flipV="1">
            <a:off x="6763758" y="4933967"/>
            <a:ext cx="2938300" cy="66899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00" y="3302475"/>
            <a:ext cx="12192000" cy="104306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924526" y="2519839"/>
            <a:ext cx="1044607" cy="10473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2165985" y="2636329"/>
            <a:ext cx="577596" cy="786956"/>
          </a:xfrm>
          <a:custGeom>
            <a:rect l="l" t="t" r="r" b="b"/>
            <a:pathLst>
              <a:path w="709" h="964">
                <a:moveTo>
                  <a:pt x="355" y="147"/>
                </a:moveTo>
                <a:cubicBezTo>
                  <a:pt x="238" y="147"/>
                  <a:pt x="143" y="241"/>
                  <a:pt x="143" y="358"/>
                </a:cubicBezTo>
                <a:cubicBezTo>
                  <a:pt x="143" y="414"/>
                  <a:pt x="187" y="481"/>
                  <a:pt x="188" y="481"/>
                </a:cubicBezTo>
                <a:cubicBezTo>
                  <a:pt x="197" y="496"/>
                  <a:pt x="210" y="519"/>
                  <a:pt x="218" y="534"/>
                </a:cubicBezTo>
                <a:lnTo>
                  <a:pt x="264" y="623"/>
                </a:lnTo>
                <a:cubicBezTo>
                  <a:pt x="272" y="639"/>
                  <a:pt x="279" y="662"/>
                  <a:pt x="279" y="675"/>
                </a:cubicBezTo>
                <a:cubicBezTo>
                  <a:pt x="279" y="675"/>
                  <a:pt x="284" y="679"/>
                  <a:pt x="294" y="679"/>
                </a:cubicBezTo>
                <a:lnTo>
                  <a:pt x="416" y="679"/>
                </a:lnTo>
                <a:cubicBezTo>
                  <a:pt x="425" y="679"/>
                  <a:pt x="430" y="675"/>
                  <a:pt x="431" y="674"/>
                </a:cubicBezTo>
                <a:cubicBezTo>
                  <a:pt x="430" y="662"/>
                  <a:pt x="437" y="639"/>
                  <a:pt x="446" y="623"/>
                </a:cubicBezTo>
                <a:lnTo>
                  <a:pt x="491" y="534"/>
                </a:lnTo>
                <a:cubicBezTo>
                  <a:pt x="499" y="519"/>
                  <a:pt x="513" y="495"/>
                  <a:pt x="522" y="481"/>
                </a:cubicBezTo>
                <a:cubicBezTo>
                  <a:pt x="537" y="458"/>
                  <a:pt x="566" y="402"/>
                  <a:pt x="566" y="358"/>
                </a:cubicBezTo>
                <a:cubicBezTo>
                  <a:pt x="566" y="241"/>
                  <a:pt x="471" y="147"/>
                  <a:pt x="355" y="147"/>
                </a:cubicBezTo>
                <a:close/>
                <a:moveTo>
                  <a:pt x="416" y="723"/>
                </a:moveTo>
                <a:lnTo>
                  <a:pt x="294" y="723"/>
                </a:lnTo>
                <a:cubicBezTo>
                  <a:pt x="261" y="723"/>
                  <a:pt x="235" y="702"/>
                  <a:pt x="235" y="675"/>
                </a:cubicBezTo>
                <a:cubicBezTo>
                  <a:pt x="235" y="671"/>
                  <a:pt x="231" y="656"/>
                  <a:pt x="224" y="643"/>
                </a:cubicBezTo>
                <a:lnTo>
                  <a:pt x="179" y="554"/>
                </a:lnTo>
                <a:cubicBezTo>
                  <a:pt x="172" y="540"/>
                  <a:pt x="159" y="519"/>
                  <a:pt x="151" y="506"/>
                </a:cubicBezTo>
                <a:cubicBezTo>
                  <a:pt x="145" y="498"/>
                  <a:pt x="99" y="425"/>
                  <a:pt x="99" y="358"/>
                </a:cubicBezTo>
                <a:cubicBezTo>
                  <a:pt x="99" y="217"/>
                  <a:pt x="214" y="102"/>
                  <a:pt x="355" y="102"/>
                </a:cubicBezTo>
                <a:cubicBezTo>
                  <a:pt x="495" y="102"/>
                  <a:pt x="610" y="217"/>
                  <a:pt x="610" y="358"/>
                </a:cubicBezTo>
                <a:cubicBezTo>
                  <a:pt x="610" y="425"/>
                  <a:pt x="564" y="498"/>
                  <a:pt x="559" y="506"/>
                </a:cubicBezTo>
                <a:cubicBezTo>
                  <a:pt x="550" y="518"/>
                  <a:pt x="537" y="541"/>
                  <a:pt x="530" y="554"/>
                </a:cubicBezTo>
                <a:lnTo>
                  <a:pt x="485" y="643"/>
                </a:lnTo>
                <a:cubicBezTo>
                  <a:pt x="478" y="656"/>
                  <a:pt x="475" y="671"/>
                  <a:pt x="475" y="675"/>
                </a:cubicBezTo>
                <a:cubicBezTo>
                  <a:pt x="475" y="702"/>
                  <a:pt x="449" y="723"/>
                  <a:pt x="416" y="723"/>
                </a:cubicBezTo>
                <a:close/>
                <a:moveTo>
                  <a:pt x="287" y="832"/>
                </a:moveTo>
                <a:cubicBezTo>
                  <a:pt x="269" y="832"/>
                  <a:pt x="254" y="846"/>
                  <a:pt x="254" y="865"/>
                </a:cubicBezTo>
                <a:cubicBezTo>
                  <a:pt x="254" y="883"/>
                  <a:pt x="269" y="897"/>
                  <a:pt x="287" y="897"/>
                </a:cubicBezTo>
                <a:lnTo>
                  <a:pt x="426" y="897"/>
                </a:lnTo>
                <a:cubicBezTo>
                  <a:pt x="444" y="897"/>
                  <a:pt x="459" y="883"/>
                  <a:pt x="459" y="865"/>
                </a:cubicBezTo>
                <a:cubicBezTo>
                  <a:pt x="459" y="846"/>
                  <a:pt x="444" y="832"/>
                  <a:pt x="426" y="832"/>
                </a:cubicBezTo>
                <a:lnTo>
                  <a:pt x="287" y="832"/>
                </a:lnTo>
                <a:close/>
                <a:moveTo>
                  <a:pt x="274" y="885"/>
                </a:moveTo>
                <a:cubicBezTo>
                  <a:pt x="276" y="929"/>
                  <a:pt x="312" y="965"/>
                  <a:pt x="356" y="965"/>
                </a:cubicBezTo>
                <a:cubicBezTo>
                  <a:pt x="401" y="965"/>
                  <a:pt x="437" y="929"/>
                  <a:pt x="439" y="885"/>
                </a:cubicBezTo>
                <a:lnTo>
                  <a:pt x="274" y="885"/>
                </a:lnTo>
                <a:close/>
                <a:moveTo>
                  <a:pt x="459" y="865"/>
                </a:moveTo>
                <a:lnTo>
                  <a:pt x="254" y="865"/>
                </a:lnTo>
                <a:lnTo>
                  <a:pt x="254" y="762"/>
                </a:lnTo>
                <a:lnTo>
                  <a:pt x="459" y="762"/>
                </a:lnTo>
                <a:lnTo>
                  <a:pt x="459" y="865"/>
                </a:lnTo>
                <a:close/>
                <a:moveTo>
                  <a:pt x="491" y="369"/>
                </a:moveTo>
                <a:cubicBezTo>
                  <a:pt x="491" y="388"/>
                  <a:pt x="476" y="403"/>
                  <a:pt x="457" y="403"/>
                </a:cubicBezTo>
                <a:lnTo>
                  <a:pt x="388" y="403"/>
                </a:lnTo>
                <a:lnTo>
                  <a:pt x="388" y="472"/>
                </a:lnTo>
                <a:cubicBezTo>
                  <a:pt x="388" y="491"/>
                  <a:pt x="373" y="506"/>
                  <a:pt x="355" y="506"/>
                </a:cubicBezTo>
                <a:cubicBezTo>
                  <a:pt x="336" y="506"/>
                  <a:pt x="321" y="491"/>
                  <a:pt x="321" y="472"/>
                </a:cubicBezTo>
                <a:lnTo>
                  <a:pt x="321" y="403"/>
                </a:lnTo>
                <a:lnTo>
                  <a:pt x="252" y="403"/>
                </a:lnTo>
                <a:cubicBezTo>
                  <a:pt x="233" y="403"/>
                  <a:pt x="218" y="388"/>
                  <a:pt x="218" y="369"/>
                </a:cubicBezTo>
                <a:cubicBezTo>
                  <a:pt x="218" y="351"/>
                  <a:pt x="233" y="336"/>
                  <a:pt x="252" y="336"/>
                </a:cubicBezTo>
                <a:lnTo>
                  <a:pt x="321" y="336"/>
                </a:lnTo>
                <a:lnTo>
                  <a:pt x="321" y="266"/>
                </a:lnTo>
                <a:cubicBezTo>
                  <a:pt x="321" y="248"/>
                  <a:pt x="336" y="233"/>
                  <a:pt x="355" y="233"/>
                </a:cubicBezTo>
                <a:cubicBezTo>
                  <a:pt x="373" y="233"/>
                  <a:pt x="388" y="248"/>
                  <a:pt x="388" y="266"/>
                </a:cubicBezTo>
                <a:lnTo>
                  <a:pt x="388" y="336"/>
                </a:lnTo>
                <a:lnTo>
                  <a:pt x="457" y="336"/>
                </a:lnTo>
                <a:cubicBezTo>
                  <a:pt x="476" y="336"/>
                  <a:pt x="491" y="351"/>
                  <a:pt x="491" y="369"/>
                </a:cubicBezTo>
                <a:close/>
                <a:moveTo>
                  <a:pt x="681" y="326"/>
                </a:moveTo>
                <a:lnTo>
                  <a:pt x="643" y="326"/>
                </a:lnTo>
                <a:cubicBezTo>
                  <a:pt x="644" y="336"/>
                  <a:pt x="645" y="347"/>
                  <a:pt x="645" y="358"/>
                </a:cubicBezTo>
                <a:cubicBezTo>
                  <a:pt x="645" y="365"/>
                  <a:pt x="644" y="372"/>
                  <a:pt x="643" y="379"/>
                </a:cubicBezTo>
                <a:lnTo>
                  <a:pt x="681" y="379"/>
                </a:lnTo>
                <a:cubicBezTo>
                  <a:pt x="696" y="379"/>
                  <a:pt x="709" y="367"/>
                  <a:pt x="709" y="352"/>
                </a:cubicBezTo>
                <a:cubicBezTo>
                  <a:pt x="709" y="338"/>
                  <a:pt x="696" y="326"/>
                  <a:pt x="681" y="326"/>
                </a:cubicBezTo>
                <a:close/>
                <a:moveTo>
                  <a:pt x="576" y="170"/>
                </a:moveTo>
                <a:lnTo>
                  <a:pt x="603" y="142"/>
                </a:lnTo>
                <a:cubicBezTo>
                  <a:pt x="614" y="131"/>
                  <a:pt x="614" y="114"/>
                  <a:pt x="604" y="104"/>
                </a:cubicBezTo>
                <a:cubicBezTo>
                  <a:pt x="594" y="94"/>
                  <a:pt x="577" y="94"/>
                  <a:pt x="566" y="105"/>
                </a:cubicBezTo>
                <a:lnTo>
                  <a:pt x="538" y="132"/>
                </a:lnTo>
                <a:cubicBezTo>
                  <a:pt x="552" y="144"/>
                  <a:pt x="564" y="156"/>
                  <a:pt x="576" y="170"/>
                </a:cubicBezTo>
                <a:close/>
                <a:moveTo>
                  <a:pt x="354" y="67"/>
                </a:moveTo>
                <a:cubicBezTo>
                  <a:pt x="363" y="67"/>
                  <a:pt x="372" y="68"/>
                  <a:pt x="380" y="68"/>
                </a:cubicBezTo>
                <a:lnTo>
                  <a:pt x="380" y="27"/>
                </a:lnTo>
                <a:cubicBezTo>
                  <a:pt x="380" y="12"/>
                  <a:pt x="368" y="0"/>
                  <a:pt x="354" y="0"/>
                </a:cubicBezTo>
                <a:cubicBezTo>
                  <a:pt x="339" y="0"/>
                  <a:pt x="327" y="12"/>
                  <a:pt x="327" y="27"/>
                </a:cubicBezTo>
                <a:lnTo>
                  <a:pt x="327" y="68"/>
                </a:lnTo>
                <a:cubicBezTo>
                  <a:pt x="336" y="68"/>
                  <a:pt x="345" y="67"/>
                  <a:pt x="354" y="67"/>
                </a:cubicBezTo>
                <a:close/>
                <a:moveTo>
                  <a:pt x="130" y="173"/>
                </a:moveTo>
                <a:cubicBezTo>
                  <a:pt x="142" y="159"/>
                  <a:pt x="154" y="147"/>
                  <a:pt x="168" y="135"/>
                </a:cubicBezTo>
                <a:lnTo>
                  <a:pt x="142" y="109"/>
                </a:lnTo>
                <a:cubicBezTo>
                  <a:pt x="131" y="99"/>
                  <a:pt x="114" y="98"/>
                  <a:pt x="104" y="109"/>
                </a:cubicBezTo>
                <a:cubicBezTo>
                  <a:pt x="93" y="119"/>
                  <a:pt x="94" y="136"/>
                  <a:pt x="104" y="147"/>
                </a:cubicBezTo>
                <a:lnTo>
                  <a:pt x="130" y="173"/>
                </a:lnTo>
                <a:close/>
                <a:moveTo>
                  <a:pt x="64" y="358"/>
                </a:moveTo>
                <a:cubicBezTo>
                  <a:pt x="64" y="347"/>
                  <a:pt x="64" y="336"/>
                  <a:pt x="66" y="326"/>
                </a:cubicBezTo>
                <a:lnTo>
                  <a:pt x="28" y="326"/>
                </a:lnTo>
                <a:cubicBezTo>
                  <a:pt x="13" y="326"/>
                  <a:pt x="0" y="338"/>
                  <a:pt x="0" y="352"/>
                </a:cubicBezTo>
                <a:cubicBezTo>
                  <a:pt x="0" y="367"/>
                  <a:pt x="13" y="379"/>
                  <a:pt x="28" y="379"/>
                </a:cubicBezTo>
                <a:lnTo>
                  <a:pt x="65" y="379"/>
                </a:lnTo>
                <a:cubicBezTo>
                  <a:pt x="64" y="372"/>
                  <a:pt x="64" y="365"/>
                  <a:pt x="64" y="3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947577" y="3946970"/>
            <a:ext cx="1044607" cy="1047369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2191798" y="4100989"/>
            <a:ext cx="510064" cy="694849"/>
          </a:xfrm>
          <a:custGeom>
            <a:rect l="l" t="t" r="r" b="b"/>
            <a:pathLst>
              <a:path w="625" h="852">
                <a:moveTo>
                  <a:pt x="48" y="224"/>
                </a:moveTo>
                <a:cubicBezTo>
                  <a:pt x="48" y="200"/>
                  <a:pt x="59" y="188"/>
                  <a:pt x="82" y="188"/>
                </a:cubicBezTo>
                <a:lnTo>
                  <a:pt x="82" y="138"/>
                </a:lnTo>
                <a:cubicBezTo>
                  <a:pt x="39" y="139"/>
                  <a:pt x="0" y="167"/>
                  <a:pt x="0" y="209"/>
                </a:cubicBezTo>
                <a:lnTo>
                  <a:pt x="0" y="783"/>
                </a:lnTo>
                <a:cubicBezTo>
                  <a:pt x="0" y="818"/>
                  <a:pt x="34" y="852"/>
                  <a:pt x="69" y="852"/>
                </a:cubicBezTo>
                <a:lnTo>
                  <a:pt x="556" y="852"/>
                </a:lnTo>
                <a:cubicBezTo>
                  <a:pt x="591" y="852"/>
                  <a:pt x="625" y="818"/>
                  <a:pt x="625" y="783"/>
                </a:cubicBezTo>
                <a:lnTo>
                  <a:pt x="625" y="209"/>
                </a:lnTo>
                <a:cubicBezTo>
                  <a:pt x="625" y="167"/>
                  <a:pt x="586" y="139"/>
                  <a:pt x="543" y="138"/>
                </a:cubicBezTo>
                <a:lnTo>
                  <a:pt x="543" y="188"/>
                </a:lnTo>
                <a:cubicBezTo>
                  <a:pt x="566" y="188"/>
                  <a:pt x="577" y="200"/>
                  <a:pt x="577" y="224"/>
                </a:cubicBezTo>
                <a:lnTo>
                  <a:pt x="577" y="768"/>
                </a:lnTo>
                <a:cubicBezTo>
                  <a:pt x="577" y="785"/>
                  <a:pt x="570" y="803"/>
                  <a:pt x="554" y="803"/>
                </a:cubicBezTo>
                <a:lnTo>
                  <a:pt x="71" y="803"/>
                </a:lnTo>
                <a:cubicBezTo>
                  <a:pt x="53" y="803"/>
                  <a:pt x="48" y="783"/>
                  <a:pt x="48" y="764"/>
                </a:cubicBezTo>
                <a:lnTo>
                  <a:pt x="48" y="224"/>
                </a:lnTo>
                <a:close/>
                <a:moveTo>
                  <a:pt x="270" y="91"/>
                </a:moveTo>
                <a:cubicBezTo>
                  <a:pt x="270" y="71"/>
                  <a:pt x="289" y="52"/>
                  <a:pt x="309" y="52"/>
                </a:cubicBezTo>
                <a:lnTo>
                  <a:pt x="316" y="52"/>
                </a:lnTo>
                <a:cubicBezTo>
                  <a:pt x="336" y="52"/>
                  <a:pt x="355" y="71"/>
                  <a:pt x="355" y="91"/>
                </a:cubicBezTo>
                <a:lnTo>
                  <a:pt x="355" y="95"/>
                </a:lnTo>
                <a:cubicBezTo>
                  <a:pt x="355" y="117"/>
                  <a:pt x="336" y="136"/>
                  <a:pt x="314" y="136"/>
                </a:cubicBezTo>
                <a:lnTo>
                  <a:pt x="311" y="136"/>
                </a:lnTo>
                <a:cubicBezTo>
                  <a:pt x="289" y="136"/>
                  <a:pt x="270" y="117"/>
                  <a:pt x="270" y="95"/>
                </a:cubicBezTo>
                <a:lnTo>
                  <a:pt x="270" y="91"/>
                </a:lnTo>
                <a:close/>
                <a:moveTo>
                  <a:pt x="218" y="93"/>
                </a:moveTo>
                <a:lnTo>
                  <a:pt x="149" y="93"/>
                </a:lnTo>
                <a:cubicBezTo>
                  <a:pt x="126" y="93"/>
                  <a:pt x="115" y="104"/>
                  <a:pt x="115" y="127"/>
                </a:cubicBezTo>
                <a:lnTo>
                  <a:pt x="115" y="216"/>
                </a:lnTo>
                <a:cubicBezTo>
                  <a:pt x="115" y="231"/>
                  <a:pt x="124" y="246"/>
                  <a:pt x="138" y="246"/>
                </a:cubicBezTo>
                <a:lnTo>
                  <a:pt x="487" y="246"/>
                </a:lnTo>
                <a:cubicBezTo>
                  <a:pt x="501" y="246"/>
                  <a:pt x="510" y="231"/>
                  <a:pt x="510" y="216"/>
                </a:cubicBezTo>
                <a:lnTo>
                  <a:pt x="510" y="127"/>
                </a:lnTo>
                <a:cubicBezTo>
                  <a:pt x="510" y="104"/>
                  <a:pt x="499" y="93"/>
                  <a:pt x="476" y="93"/>
                </a:cubicBezTo>
                <a:lnTo>
                  <a:pt x="407" y="93"/>
                </a:lnTo>
                <a:cubicBezTo>
                  <a:pt x="407" y="45"/>
                  <a:pt x="366" y="0"/>
                  <a:pt x="320" y="0"/>
                </a:cubicBezTo>
                <a:lnTo>
                  <a:pt x="305" y="0"/>
                </a:lnTo>
                <a:cubicBezTo>
                  <a:pt x="259" y="0"/>
                  <a:pt x="218" y="45"/>
                  <a:pt x="218" y="93"/>
                </a:cubicBezTo>
                <a:close/>
                <a:moveTo>
                  <a:pt x="132" y="654"/>
                </a:moveTo>
                <a:cubicBezTo>
                  <a:pt x="132" y="649"/>
                  <a:pt x="133" y="647"/>
                  <a:pt x="138" y="647"/>
                </a:cubicBezTo>
                <a:lnTo>
                  <a:pt x="221" y="647"/>
                </a:lnTo>
                <a:lnTo>
                  <a:pt x="221" y="654"/>
                </a:lnTo>
                <a:cubicBezTo>
                  <a:pt x="221" y="661"/>
                  <a:pt x="186" y="680"/>
                  <a:pt x="180" y="684"/>
                </a:cubicBezTo>
                <a:cubicBezTo>
                  <a:pt x="174" y="679"/>
                  <a:pt x="161" y="667"/>
                  <a:pt x="151" y="667"/>
                </a:cubicBezTo>
                <a:lnTo>
                  <a:pt x="149" y="667"/>
                </a:lnTo>
                <a:cubicBezTo>
                  <a:pt x="144" y="667"/>
                  <a:pt x="136" y="675"/>
                  <a:pt x="136" y="680"/>
                </a:cubicBezTo>
                <a:lnTo>
                  <a:pt x="136" y="682"/>
                </a:lnTo>
                <a:cubicBezTo>
                  <a:pt x="136" y="688"/>
                  <a:pt x="167" y="721"/>
                  <a:pt x="173" y="721"/>
                </a:cubicBezTo>
                <a:lnTo>
                  <a:pt x="175" y="721"/>
                </a:lnTo>
                <a:cubicBezTo>
                  <a:pt x="180" y="721"/>
                  <a:pt x="214" y="693"/>
                  <a:pt x="221" y="688"/>
                </a:cubicBezTo>
                <a:cubicBezTo>
                  <a:pt x="221" y="700"/>
                  <a:pt x="225" y="738"/>
                  <a:pt x="214" y="738"/>
                </a:cubicBezTo>
                <a:lnTo>
                  <a:pt x="138" y="738"/>
                </a:lnTo>
                <a:cubicBezTo>
                  <a:pt x="133" y="738"/>
                  <a:pt x="132" y="737"/>
                  <a:pt x="132" y="732"/>
                </a:cubicBezTo>
                <a:lnTo>
                  <a:pt x="132" y="654"/>
                </a:lnTo>
                <a:close/>
                <a:moveTo>
                  <a:pt x="214" y="760"/>
                </a:moveTo>
                <a:cubicBezTo>
                  <a:pt x="255" y="760"/>
                  <a:pt x="240" y="715"/>
                  <a:pt x="242" y="678"/>
                </a:cubicBezTo>
                <a:cubicBezTo>
                  <a:pt x="243" y="658"/>
                  <a:pt x="292" y="642"/>
                  <a:pt x="296" y="624"/>
                </a:cubicBezTo>
                <a:lnTo>
                  <a:pt x="290" y="624"/>
                </a:lnTo>
                <a:cubicBezTo>
                  <a:pt x="275" y="624"/>
                  <a:pt x="253" y="637"/>
                  <a:pt x="242" y="643"/>
                </a:cubicBezTo>
                <a:cubicBezTo>
                  <a:pt x="237" y="635"/>
                  <a:pt x="232" y="626"/>
                  <a:pt x="218" y="626"/>
                </a:cubicBezTo>
                <a:lnTo>
                  <a:pt x="134" y="626"/>
                </a:lnTo>
                <a:cubicBezTo>
                  <a:pt x="122" y="626"/>
                  <a:pt x="110" y="637"/>
                  <a:pt x="110" y="650"/>
                </a:cubicBezTo>
                <a:lnTo>
                  <a:pt x="110" y="736"/>
                </a:lnTo>
                <a:cubicBezTo>
                  <a:pt x="110" y="750"/>
                  <a:pt x="123" y="760"/>
                  <a:pt x="138" y="760"/>
                </a:cubicBezTo>
                <a:lnTo>
                  <a:pt x="214" y="760"/>
                </a:lnTo>
                <a:close/>
                <a:moveTo>
                  <a:pt x="132" y="341"/>
                </a:moveTo>
                <a:cubicBezTo>
                  <a:pt x="132" y="336"/>
                  <a:pt x="133" y="335"/>
                  <a:pt x="138" y="335"/>
                </a:cubicBezTo>
                <a:lnTo>
                  <a:pt x="214" y="335"/>
                </a:lnTo>
                <a:cubicBezTo>
                  <a:pt x="219" y="335"/>
                  <a:pt x="221" y="336"/>
                  <a:pt x="221" y="341"/>
                </a:cubicBezTo>
                <a:cubicBezTo>
                  <a:pt x="221" y="346"/>
                  <a:pt x="184" y="371"/>
                  <a:pt x="180" y="371"/>
                </a:cubicBezTo>
                <a:cubicBezTo>
                  <a:pt x="175" y="371"/>
                  <a:pt x="164" y="354"/>
                  <a:pt x="151" y="354"/>
                </a:cubicBezTo>
                <a:cubicBezTo>
                  <a:pt x="145" y="354"/>
                  <a:pt x="136" y="361"/>
                  <a:pt x="136" y="367"/>
                </a:cubicBezTo>
                <a:lnTo>
                  <a:pt x="136" y="369"/>
                </a:lnTo>
                <a:cubicBezTo>
                  <a:pt x="136" y="378"/>
                  <a:pt x="166" y="406"/>
                  <a:pt x="173" y="410"/>
                </a:cubicBezTo>
                <a:lnTo>
                  <a:pt x="221" y="376"/>
                </a:lnTo>
                <a:lnTo>
                  <a:pt x="221" y="425"/>
                </a:lnTo>
                <a:lnTo>
                  <a:pt x="132" y="425"/>
                </a:lnTo>
                <a:lnTo>
                  <a:pt x="132" y="341"/>
                </a:lnTo>
                <a:close/>
                <a:moveTo>
                  <a:pt x="240" y="330"/>
                </a:moveTo>
                <a:cubicBezTo>
                  <a:pt x="237" y="319"/>
                  <a:pt x="228" y="313"/>
                  <a:pt x="214" y="313"/>
                </a:cubicBezTo>
                <a:lnTo>
                  <a:pt x="138" y="313"/>
                </a:lnTo>
                <a:cubicBezTo>
                  <a:pt x="123" y="313"/>
                  <a:pt x="110" y="322"/>
                  <a:pt x="110" y="337"/>
                </a:cubicBezTo>
                <a:lnTo>
                  <a:pt x="110" y="423"/>
                </a:lnTo>
                <a:cubicBezTo>
                  <a:pt x="110" y="436"/>
                  <a:pt x="122" y="447"/>
                  <a:pt x="134" y="447"/>
                </a:cubicBezTo>
                <a:lnTo>
                  <a:pt x="218" y="447"/>
                </a:lnTo>
                <a:cubicBezTo>
                  <a:pt x="252" y="447"/>
                  <a:pt x="242" y="393"/>
                  <a:pt x="241" y="359"/>
                </a:cubicBezTo>
                <a:lnTo>
                  <a:pt x="296" y="313"/>
                </a:lnTo>
                <a:cubicBezTo>
                  <a:pt x="296" y="313"/>
                  <a:pt x="292" y="311"/>
                  <a:pt x="292" y="311"/>
                </a:cubicBezTo>
                <a:cubicBezTo>
                  <a:pt x="271" y="311"/>
                  <a:pt x="253" y="329"/>
                  <a:pt x="240" y="330"/>
                </a:cubicBezTo>
                <a:close/>
                <a:moveTo>
                  <a:pt x="132" y="492"/>
                </a:moveTo>
                <a:lnTo>
                  <a:pt x="221" y="492"/>
                </a:lnTo>
                <a:lnTo>
                  <a:pt x="221" y="503"/>
                </a:lnTo>
                <a:lnTo>
                  <a:pt x="180" y="529"/>
                </a:lnTo>
                <a:lnTo>
                  <a:pt x="152" y="508"/>
                </a:lnTo>
                <a:cubicBezTo>
                  <a:pt x="145" y="513"/>
                  <a:pt x="136" y="515"/>
                  <a:pt x="136" y="524"/>
                </a:cubicBezTo>
                <a:cubicBezTo>
                  <a:pt x="136" y="531"/>
                  <a:pt x="167" y="565"/>
                  <a:pt x="173" y="565"/>
                </a:cubicBezTo>
                <a:cubicBezTo>
                  <a:pt x="183" y="565"/>
                  <a:pt x="209" y="536"/>
                  <a:pt x="221" y="533"/>
                </a:cubicBezTo>
                <a:lnTo>
                  <a:pt x="221" y="581"/>
                </a:lnTo>
                <a:lnTo>
                  <a:pt x="132" y="581"/>
                </a:lnTo>
                <a:lnTo>
                  <a:pt x="132" y="492"/>
                </a:lnTo>
                <a:close/>
                <a:moveTo>
                  <a:pt x="242" y="487"/>
                </a:moveTo>
                <a:cubicBezTo>
                  <a:pt x="238" y="480"/>
                  <a:pt x="233" y="470"/>
                  <a:pt x="221" y="470"/>
                </a:cubicBezTo>
                <a:lnTo>
                  <a:pt x="132" y="470"/>
                </a:lnTo>
                <a:cubicBezTo>
                  <a:pt x="121" y="470"/>
                  <a:pt x="110" y="481"/>
                  <a:pt x="110" y="492"/>
                </a:cubicBezTo>
                <a:lnTo>
                  <a:pt x="110" y="581"/>
                </a:lnTo>
                <a:cubicBezTo>
                  <a:pt x="110" y="591"/>
                  <a:pt x="121" y="602"/>
                  <a:pt x="132" y="602"/>
                </a:cubicBezTo>
                <a:lnTo>
                  <a:pt x="221" y="602"/>
                </a:lnTo>
                <a:cubicBezTo>
                  <a:pt x="252" y="602"/>
                  <a:pt x="242" y="547"/>
                  <a:pt x="242" y="515"/>
                </a:cubicBezTo>
                <a:lnTo>
                  <a:pt x="296" y="469"/>
                </a:lnTo>
                <a:lnTo>
                  <a:pt x="289" y="465"/>
                </a:lnTo>
                <a:lnTo>
                  <a:pt x="242" y="487"/>
                </a:lnTo>
                <a:close/>
                <a:moveTo>
                  <a:pt x="320" y="716"/>
                </a:moveTo>
                <a:cubicBezTo>
                  <a:pt x="320" y="721"/>
                  <a:pt x="322" y="723"/>
                  <a:pt x="327" y="723"/>
                </a:cubicBezTo>
                <a:lnTo>
                  <a:pt x="495" y="723"/>
                </a:lnTo>
                <a:cubicBezTo>
                  <a:pt x="500" y="723"/>
                  <a:pt x="502" y="721"/>
                  <a:pt x="502" y="716"/>
                </a:cubicBezTo>
                <a:lnTo>
                  <a:pt x="502" y="669"/>
                </a:lnTo>
                <a:cubicBezTo>
                  <a:pt x="502" y="664"/>
                  <a:pt x="500" y="663"/>
                  <a:pt x="495" y="663"/>
                </a:cubicBezTo>
                <a:lnTo>
                  <a:pt x="320" y="663"/>
                </a:lnTo>
                <a:lnTo>
                  <a:pt x="320" y="716"/>
                </a:lnTo>
                <a:close/>
                <a:moveTo>
                  <a:pt x="320" y="565"/>
                </a:moveTo>
                <a:lnTo>
                  <a:pt x="502" y="565"/>
                </a:lnTo>
                <a:lnTo>
                  <a:pt x="502" y="507"/>
                </a:lnTo>
                <a:lnTo>
                  <a:pt x="320" y="507"/>
                </a:lnTo>
                <a:lnTo>
                  <a:pt x="320" y="565"/>
                </a:lnTo>
                <a:close/>
                <a:moveTo>
                  <a:pt x="320" y="410"/>
                </a:moveTo>
                <a:lnTo>
                  <a:pt x="452" y="410"/>
                </a:lnTo>
                <a:lnTo>
                  <a:pt x="452" y="352"/>
                </a:lnTo>
                <a:lnTo>
                  <a:pt x="320" y="352"/>
                </a:lnTo>
                <a:lnTo>
                  <a:pt x="320" y="41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137428" y="2548604"/>
            <a:ext cx="1046035" cy="10473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74505" y="2745677"/>
            <a:ext cx="645128" cy="635889"/>
          </a:xfrm>
          <a:custGeom>
            <a:rect l="l" t="t" r="r" b="b"/>
            <a:pathLst>
              <a:path w="792" h="779">
                <a:moveTo>
                  <a:pt x="297" y="240"/>
                </a:moveTo>
                <a:lnTo>
                  <a:pt x="209" y="341"/>
                </a:lnTo>
                <a:lnTo>
                  <a:pt x="188" y="323"/>
                </a:lnTo>
                <a:lnTo>
                  <a:pt x="277" y="223"/>
                </a:lnTo>
                <a:lnTo>
                  <a:pt x="297" y="240"/>
                </a:lnTo>
                <a:close/>
                <a:moveTo>
                  <a:pt x="390" y="323"/>
                </a:moveTo>
                <a:lnTo>
                  <a:pt x="276" y="224"/>
                </a:lnTo>
                <a:lnTo>
                  <a:pt x="294" y="203"/>
                </a:lnTo>
                <a:lnTo>
                  <a:pt x="408" y="303"/>
                </a:lnTo>
                <a:lnTo>
                  <a:pt x="390" y="323"/>
                </a:lnTo>
                <a:close/>
                <a:moveTo>
                  <a:pt x="487" y="212"/>
                </a:moveTo>
                <a:lnTo>
                  <a:pt x="390" y="323"/>
                </a:lnTo>
                <a:lnTo>
                  <a:pt x="369" y="305"/>
                </a:lnTo>
                <a:lnTo>
                  <a:pt x="467" y="194"/>
                </a:lnTo>
                <a:lnTo>
                  <a:pt x="487" y="212"/>
                </a:lnTo>
                <a:close/>
                <a:moveTo>
                  <a:pt x="492" y="181"/>
                </a:moveTo>
                <a:cubicBezTo>
                  <a:pt x="497" y="179"/>
                  <a:pt x="500" y="182"/>
                  <a:pt x="499" y="187"/>
                </a:cubicBezTo>
                <a:lnTo>
                  <a:pt x="495" y="203"/>
                </a:lnTo>
                <a:cubicBezTo>
                  <a:pt x="494" y="209"/>
                  <a:pt x="492" y="217"/>
                  <a:pt x="491" y="222"/>
                </a:cubicBezTo>
                <a:lnTo>
                  <a:pt x="488" y="239"/>
                </a:lnTo>
                <a:cubicBezTo>
                  <a:pt x="487" y="244"/>
                  <a:pt x="483" y="245"/>
                  <a:pt x="479" y="242"/>
                </a:cubicBezTo>
                <a:lnTo>
                  <a:pt x="465" y="230"/>
                </a:lnTo>
                <a:cubicBezTo>
                  <a:pt x="461" y="227"/>
                  <a:pt x="455" y="221"/>
                  <a:pt x="451" y="217"/>
                </a:cubicBezTo>
                <a:lnTo>
                  <a:pt x="437" y="206"/>
                </a:lnTo>
                <a:cubicBezTo>
                  <a:pt x="433" y="202"/>
                  <a:pt x="434" y="198"/>
                  <a:pt x="439" y="197"/>
                </a:cubicBezTo>
                <a:lnTo>
                  <a:pt x="456" y="192"/>
                </a:lnTo>
                <a:cubicBezTo>
                  <a:pt x="461" y="190"/>
                  <a:pt x="470" y="187"/>
                  <a:pt x="475" y="186"/>
                </a:cubicBezTo>
                <a:lnTo>
                  <a:pt x="492" y="181"/>
                </a:lnTo>
                <a:close/>
                <a:moveTo>
                  <a:pt x="400" y="343"/>
                </a:moveTo>
                <a:lnTo>
                  <a:pt x="375" y="343"/>
                </a:lnTo>
                <a:cubicBezTo>
                  <a:pt x="368" y="343"/>
                  <a:pt x="362" y="349"/>
                  <a:pt x="362" y="356"/>
                </a:cubicBezTo>
                <a:lnTo>
                  <a:pt x="362" y="489"/>
                </a:lnTo>
                <a:lnTo>
                  <a:pt x="413" y="489"/>
                </a:lnTo>
                <a:lnTo>
                  <a:pt x="413" y="356"/>
                </a:lnTo>
                <a:cubicBezTo>
                  <a:pt x="413" y="349"/>
                  <a:pt x="407" y="343"/>
                  <a:pt x="400" y="343"/>
                </a:cubicBezTo>
                <a:close/>
                <a:moveTo>
                  <a:pt x="312" y="298"/>
                </a:moveTo>
                <a:lnTo>
                  <a:pt x="287" y="298"/>
                </a:lnTo>
                <a:cubicBezTo>
                  <a:pt x="280" y="298"/>
                  <a:pt x="274" y="304"/>
                  <a:pt x="274" y="311"/>
                </a:cubicBezTo>
                <a:lnTo>
                  <a:pt x="274" y="489"/>
                </a:lnTo>
                <a:lnTo>
                  <a:pt x="325" y="489"/>
                </a:lnTo>
                <a:lnTo>
                  <a:pt x="325" y="311"/>
                </a:lnTo>
                <a:cubicBezTo>
                  <a:pt x="325" y="304"/>
                  <a:pt x="319" y="298"/>
                  <a:pt x="312" y="298"/>
                </a:cubicBezTo>
                <a:close/>
                <a:moveTo>
                  <a:pt x="488" y="267"/>
                </a:moveTo>
                <a:lnTo>
                  <a:pt x="463" y="267"/>
                </a:lnTo>
                <a:cubicBezTo>
                  <a:pt x="456" y="267"/>
                  <a:pt x="450" y="273"/>
                  <a:pt x="450" y="281"/>
                </a:cubicBezTo>
                <a:lnTo>
                  <a:pt x="450" y="489"/>
                </a:lnTo>
                <a:lnTo>
                  <a:pt x="501" y="489"/>
                </a:lnTo>
                <a:lnTo>
                  <a:pt x="501" y="281"/>
                </a:lnTo>
                <a:cubicBezTo>
                  <a:pt x="501" y="273"/>
                  <a:pt x="495" y="267"/>
                  <a:pt x="488" y="267"/>
                </a:cubicBezTo>
                <a:close/>
                <a:moveTo>
                  <a:pt x="224" y="390"/>
                </a:moveTo>
                <a:lnTo>
                  <a:pt x="200" y="390"/>
                </a:lnTo>
                <a:cubicBezTo>
                  <a:pt x="192" y="390"/>
                  <a:pt x="186" y="396"/>
                  <a:pt x="186" y="403"/>
                </a:cubicBezTo>
                <a:lnTo>
                  <a:pt x="186" y="489"/>
                </a:lnTo>
                <a:lnTo>
                  <a:pt x="237" y="489"/>
                </a:lnTo>
                <a:lnTo>
                  <a:pt x="237" y="403"/>
                </a:lnTo>
                <a:cubicBezTo>
                  <a:pt x="237" y="396"/>
                  <a:pt x="231" y="390"/>
                  <a:pt x="224" y="390"/>
                </a:cubicBezTo>
                <a:close/>
                <a:moveTo>
                  <a:pt x="149" y="476"/>
                </a:moveTo>
                <a:cubicBezTo>
                  <a:pt x="149" y="483"/>
                  <a:pt x="144" y="489"/>
                  <a:pt x="136" y="489"/>
                </a:cubicBezTo>
                <a:cubicBezTo>
                  <a:pt x="129" y="489"/>
                  <a:pt x="123" y="483"/>
                  <a:pt x="123" y="476"/>
                </a:cubicBezTo>
                <a:lnTo>
                  <a:pt x="123" y="189"/>
                </a:lnTo>
                <a:cubicBezTo>
                  <a:pt x="123" y="182"/>
                  <a:pt x="129" y="176"/>
                  <a:pt x="136" y="176"/>
                </a:cubicBezTo>
                <a:cubicBezTo>
                  <a:pt x="143" y="176"/>
                  <a:pt x="149" y="182"/>
                  <a:pt x="149" y="189"/>
                </a:cubicBezTo>
                <a:lnTo>
                  <a:pt x="149" y="476"/>
                </a:lnTo>
                <a:close/>
                <a:moveTo>
                  <a:pt x="531" y="463"/>
                </a:moveTo>
                <a:cubicBezTo>
                  <a:pt x="538" y="463"/>
                  <a:pt x="544" y="469"/>
                  <a:pt x="544" y="476"/>
                </a:cubicBezTo>
                <a:cubicBezTo>
                  <a:pt x="544" y="483"/>
                  <a:pt x="538" y="489"/>
                  <a:pt x="531" y="489"/>
                </a:cubicBezTo>
                <a:lnTo>
                  <a:pt x="136" y="489"/>
                </a:lnTo>
                <a:cubicBezTo>
                  <a:pt x="129" y="489"/>
                  <a:pt x="123" y="483"/>
                  <a:pt x="123" y="476"/>
                </a:cubicBezTo>
                <a:cubicBezTo>
                  <a:pt x="123" y="469"/>
                  <a:pt x="129" y="463"/>
                  <a:pt x="136" y="463"/>
                </a:cubicBezTo>
                <a:lnTo>
                  <a:pt x="531" y="463"/>
                </a:lnTo>
                <a:close/>
                <a:moveTo>
                  <a:pt x="753" y="750"/>
                </a:moveTo>
                <a:cubicBezTo>
                  <a:pt x="732" y="770"/>
                  <a:pt x="706" y="779"/>
                  <a:pt x="680" y="779"/>
                </a:cubicBezTo>
                <a:cubicBezTo>
                  <a:pt x="654" y="779"/>
                  <a:pt x="628" y="770"/>
                  <a:pt x="608" y="750"/>
                </a:cubicBezTo>
                <a:lnTo>
                  <a:pt x="485" y="629"/>
                </a:lnTo>
                <a:cubicBezTo>
                  <a:pt x="440" y="653"/>
                  <a:pt x="388" y="666"/>
                  <a:pt x="334" y="666"/>
                </a:cubicBezTo>
                <a:cubicBezTo>
                  <a:pt x="149" y="666"/>
                  <a:pt x="0" y="517"/>
                  <a:pt x="0" y="332"/>
                </a:cubicBezTo>
                <a:cubicBezTo>
                  <a:pt x="0" y="149"/>
                  <a:pt x="149" y="0"/>
                  <a:pt x="334" y="0"/>
                </a:cubicBezTo>
                <a:cubicBezTo>
                  <a:pt x="517" y="0"/>
                  <a:pt x="666" y="149"/>
                  <a:pt x="666" y="332"/>
                </a:cubicBezTo>
                <a:cubicBezTo>
                  <a:pt x="666" y="387"/>
                  <a:pt x="653" y="439"/>
                  <a:pt x="630" y="484"/>
                </a:cubicBezTo>
                <a:lnTo>
                  <a:pt x="753" y="605"/>
                </a:lnTo>
                <a:cubicBezTo>
                  <a:pt x="792" y="645"/>
                  <a:pt x="792" y="709"/>
                  <a:pt x="753" y="750"/>
                </a:cubicBezTo>
                <a:close/>
                <a:moveTo>
                  <a:pt x="334" y="623"/>
                </a:moveTo>
                <a:lnTo>
                  <a:pt x="334" y="623"/>
                </a:lnTo>
                <a:cubicBezTo>
                  <a:pt x="494" y="623"/>
                  <a:pt x="624" y="493"/>
                  <a:pt x="624" y="332"/>
                </a:cubicBezTo>
                <a:cubicBezTo>
                  <a:pt x="624" y="172"/>
                  <a:pt x="494" y="42"/>
                  <a:pt x="334" y="42"/>
                </a:cubicBezTo>
                <a:cubicBezTo>
                  <a:pt x="173" y="42"/>
                  <a:pt x="43" y="172"/>
                  <a:pt x="43" y="332"/>
                </a:cubicBezTo>
                <a:cubicBezTo>
                  <a:pt x="43" y="493"/>
                  <a:pt x="173" y="623"/>
                  <a:pt x="334" y="62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180481" y="3974306"/>
            <a:ext cx="1044607" cy="1047369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9423273" y="4204526"/>
            <a:ext cx="596265" cy="591312"/>
          </a:xfrm>
          <a:custGeom>
            <a:rect l="l" t="t" r="r" b="b"/>
            <a:pathLst>
              <a:path w="732" h="724">
                <a:moveTo>
                  <a:pt x="623" y="586"/>
                </a:moveTo>
                <a:cubicBezTo>
                  <a:pt x="644" y="586"/>
                  <a:pt x="661" y="603"/>
                  <a:pt x="661" y="624"/>
                </a:cubicBezTo>
                <a:cubicBezTo>
                  <a:pt x="661" y="645"/>
                  <a:pt x="644" y="662"/>
                  <a:pt x="623" y="662"/>
                </a:cubicBezTo>
                <a:cubicBezTo>
                  <a:pt x="602" y="662"/>
                  <a:pt x="585" y="645"/>
                  <a:pt x="585" y="624"/>
                </a:cubicBezTo>
                <a:cubicBezTo>
                  <a:pt x="585" y="603"/>
                  <a:pt x="602" y="586"/>
                  <a:pt x="623" y="586"/>
                </a:cubicBezTo>
                <a:close/>
                <a:moveTo>
                  <a:pt x="479" y="421"/>
                </a:moveTo>
                <a:lnTo>
                  <a:pt x="489" y="441"/>
                </a:lnTo>
                <a:lnTo>
                  <a:pt x="468" y="461"/>
                </a:lnTo>
                <a:lnTo>
                  <a:pt x="449" y="480"/>
                </a:lnTo>
                <a:cubicBezTo>
                  <a:pt x="438" y="491"/>
                  <a:pt x="425" y="500"/>
                  <a:pt x="410" y="505"/>
                </a:cubicBezTo>
                <a:lnTo>
                  <a:pt x="539" y="633"/>
                </a:lnTo>
                <a:lnTo>
                  <a:pt x="600" y="715"/>
                </a:lnTo>
                <a:lnTo>
                  <a:pt x="632" y="724"/>
                </a:lnTo>
                <a:lnTo>
                  <a:pt x="722" y="633"/>
                </a:lnTo>
                <a:lnTo>
                  <a:pt x="713" y="600"/>
                </a:lnTo>
                <a:lnTo>
                  <a:pt x="632" y="540"/>
                </a:lnTo>
                <a:lnTo>
                  <a:pt x="511" y="419"/>
                </a:lnTo>
                <a:lnTo>
                  <a:pt x="499" y="431"/>
                </a:lnTo>
                <a:lnTo>
                  <a:pt x="479" y="421"/>
                </a:lnTo>
                <a:close/>
                <a:moveTo>
                  <a:pt x="264" y="257"/>
                </a:moveTo>
                <a:lnTo>
                  <a:pt x="285" y="237"/>
                </a:lnTo>
                <a:lnTo>
                  <a:pt x="304" y="246"/>
                </a:lnTo>
                <a:lnTo>
                  <a:pt x="294" y="227"/>
                </a:lnTo>
                <a:lnTo>
                  <a:pt x="315" y="207"/>
                </a:lnTo>
                <a:lnTo>
                  <a:pt x="317" y="205"/>
                </a:lnTo>
                <a:cubicBezTo>
                  <a:pt x="322" y="193"/>
                  <a:pt x="325" y="181"/>
                  <a:pt x="325" y="170"/>
                </a:cubicBezTo>
                <a:cubicBezTo>
                  <a:pt x="325" y="84"/>
                  <a:pt x="242" y="0"/>
                  <a:pt x="156" y="1"/>
                </a:cubicBezTo>
                <a:cubicBezTo>
                  <a:pt x="156" y="1"/>
                  <a:pt x="146" y="11"/>
                  <a:pt x="141" y="16"/>
                </a:cubicBezTo>
                <a:cubicBezTo>
                  <a:pt x="210" y="85"/>
                  <a:pt x="204" y="74"/>
                  <a:pt x="204" y="116"/>
                </a:cubicBezTo>
                <a:cubicBezTo>
                  <a:pt x="204" y="151"/>
                  <a:pt x="149" y="205"/>
                  <a:pt x="116" y="205"/>
                </a:cubicBezTo>
                <a:cubicBezTo>
                  <a:pt x="72" y="205"/>
                  <a:pt x="86" y="212"/>
                  <a:pt x="16" y="142"/>
                </a:cubicBezTo>
                <a:cubicBezTo>
                  <a:pt x="10" y="147"/>
                  <a:pt x="1" y="157"/>
                  <a:pt x="1" y="157"/>
                </a:cubicBezTo>
                <a:cubicBezTo>
                  <a:pt x="2" y="243"/>
                  <a:pt x="83" y="325"/>
                  <a:pt x="169" y="325"/>
                </a:cubicBezTo>
                <a:cubicBezTo>
                  <a:pt x="185" y="325"/>
                  <a:pt x="201" y="320"/>
                  <a:pt x="218" y="312"/>
                </a:cubicBezTo>
                <a:lnTo>
                  <a:pt x="221" y="315"/>
                </a:lnTo>
                <a:cubicBezTo>
                  <a:pt x="226" y="301"/>
                  <a:pt x="234" y="288"/>
                  <a:pt x="246" y="276"/>
                </a:cubicBezTo>
                <a:lnTo>
                  <a:pt x="264" y="257"/>
                </a:lnTo>
                <a:close/>
                <a:moveTo>
                  <a:pt x="705" y="71"/>
                </a:moveTo>
                <a:lnTo>
                  <a:pt x="655" y="20"/>
                </a:lnTo>
                <a:cubicBezTo>
                  <a:pt x="642" y="7"/>
                  <a:pt x="624" y="0"/>
                  <a:pt x="607" y="0"/>
                </a:cubicBezTo>
                <a:cubicBezTo>
                  <a:pt x="589" y="0"/>
                  <a:pt x="572" y="7"/>
                  <a:pt x="558" y="20"/>
                </a:cubicBezTo>
                <a:lnTo>
                  <a:pt x="344" y="235"/>
                </a:lnTo>
                <a:cubicBezTo>
                  <a:pt x="350" y="248"/>
                  <a:pt x="345" y="267"/>
                  <a:pt x="335" y="277"/>
                </a:cubicBezTo>
                <a:cubicBezTo>
                  <a:pt x="328" y="284"/>
                  <a:pt x="317" y="289"/>
                  <a:pt x="306" y="289"/>
                </a:cubicBezTo>
                <a:cubicBezTo>
                  <a:pt x="302" y="289"/>
                  <a:pt x="297" y="288"/>
                  <a:pt x="293" y="286"/>
                </a:cubicBezTo>
                <a:lnTo>
                  <a:pt x="274" y="305"/>
                </a:lnTo>
                <a:cubicBezTo>
                  <a:pt x="247" y="331"/>
                  <a:pt x="247" y="375"/>
                  <a:pt x="274" y="401"/>
                </a:cubicBezTo>
                <a:lnTo>
                  <a:pt x="278" y="405"/>
                </a:lnTo>
                <a:lnTo>
                  <a:pt x="110" y="572"/>
                </a:lnTo>
                <a:lnTo>
                  <a:pt x="65" y="589"/>
                </a:lnTo>
                <a:lnTo>
                  <a:pt x="0" y="682"/>
                </a:lnTo>
                <a:lnTo>
                  <a:pt x="42" y="724"/>
                </a:lnTo>
                <a:lnTo>
                  <a:pt x="135" y="659"/>
                </a:lnTo>
                <a:lnTo>
                  <a:pt x="152" y="614"/>
                </a:lnTo>
                <a:lnTo>
                  <a:pt x="319" y="447"/>
                </a:lnTo>
                <a:lnTo>
                  <a:pt x="324" y="451"/>
                </a:lnTo>
                <a:cubicBezTo>
                  <a:pt x="338" y="465"/>
                  <a:pt x="355" y="471"/>
                  <a:pt x="373" y="471"/>
                </a:cubicBezTo>
                <a:cubicBezTo>
                  <a:pt x="390" y="471"/>
                  <a:pt x="408" y="465"/>
                  <a:pt x="421" y="451"/>
                </a:cubicBezTo>
                <a:lnTo>
                  <a:pt x="440" y="433"/>
                </a:lnTo>
                <a:cubicBezTo>
                  <a:pt x="434" y="420"/>
                  <a:pt x="438" y="401"/>
                  <a:pt x="449" y="391"/>
                </a:cubicBezTo>
                <a:cubicBezTo>
                  <a:pt x="456" y="384"/>
                  <a:pt x="467" y="379"/>
                  <a:pt x="477" y="379"/>
                </a:cubicBezTo>
                <a:cubicBezTo>
                  <a:pt x="482" y="379"/>
                  <a:pt x="487" y="380"/>
                  <a:pt x="490" y="382"/>
                </a:cubicBezTo>
                <a:lnTo>
                  <a:pt x="705" y="167"/>
                </a:lnTo>
                <a:cubicBezTo>
                  <a:pt x="732" y="140"/>
                  <a:pt x="732" y="97"/>
                  <a:pt x="705" y="7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055347" y="1223169"/>
            <a:ext cx="2122629" cy="609770"/>
          </a:xfrm>
          <a:prstGeom prst="rect">
            <a:avLst/>
          </a:prstGeom>
          <a:noFill/>
        </p:spPr>
        <p:txBody>
          <a:bodyPr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2986382" y="2121410"/>
            <a:ext cx="2677636" cy="984885"/>
          </a:xfrm>
          <a:prstGeom prst="rect">
            <a:avLst/>
          </a:prstGeom>
          <a:noFill/>
        </p:spPr>
        <p:txBody>
          <a:bodyPr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负责工程项目的计划、组织、协调与实施，确保项目按时、按质、按预算完成。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893359" y="1223169"/>
            <a:ext cx="2136266" cy="609770"/>
          </a:xfrm>
          <a:prstGeom prst="rect">
            <a:avLst/>
          </a:prstGeom>
          <a:noFill/>
        </p:spPr>
        <p:txBody>
          <a:bodyPr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467701" y="2121410"/>
            <a:ext cx="2676525" cy="984885"/>
          </a:xfrm>
          <a:prstGeom prst="rect">
            <a:avLst/>
          </a:prstGeom>
          <a:noFill/>
        </p:spPr>
        <p:txBody>
          <a:bodyPr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负责工程项目的方案设计、技术选型、成本控制和风险评估。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3055347" y="5650443"/>
            <a:ext cx="2277364" cy="578556"/>
          </a:xfrm>
          <a:prstGeom prst="rect">
            <a:avLst/>
          </a:prstGeom>
          <a:noFill/>
        </p:spPr>
        <p:txBody>
          <a:bodyPr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2986382" y="4438229"/>
            <a:ext cx="2676525" cy="984885"/>
          </a:xfrm>
          <a:prstGeom prst="rect">
            <a:avLst/>
          </a:prstGeom>
          <a:noFill/>
        </p:spPr>
        <p:txBody>
          <a:bodyPr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负责与相关部门和外部供应商的沟通协调，解决项目实施过程中的问题。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893359" y="5650443"/>
            <a:ext cx="2136266" cy="578556"/>
          </a:xfrm>
          <a:prstGeom prst="rect">
            <a:avLst/>
          </a:prstGeom>
          <a:noFill/>
        </p:spPr>
        <p:txBody>
          <a:bodyPr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467701" y="4438229"/>
            <a:ext cx="2676525" cy="984885"/>
          </a:xfrm>
          <a:prstGeom prst="rect">
            <a:avLst/>
          </a:prstGeom>
          <a:noFill/>
        </p:spPr>
        <p:txBody>
          <a:bodyPr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负责工程项目的验收、交付和后期维护。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工程岗位的职责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具备工程相关专业背景，如机械、电气、土木等。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具备良好的沟通协调能力和团队合作精神。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熟悉工程设计、施工、验收等流程和规范。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具备创新思维和解决问题的能力，能够应对复杂多变的工程环境。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7388" b="7388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21740" b="21740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7388" b="7388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工程岗位的要求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6299" r="629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具备丰富经验和专业技能的工程人员将更加受到企业的青睐和重用。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随着国家基础设施建设和制造业的发展，工程岗位的需求不断增长。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工程岗位的发展方向包括项目管理、技术研发、质量控制等，具有广阔的职业发展空间。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工程岗位的发展前景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职业发展规划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掌握基本技能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在工程岗位上，需要掌握基本的技能和知识，如工程设计、施工、质量管理等。在短期内，可以通过参加培训、实践等方式，快速提升自己的技能水平。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积累工作经验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在工程领域，经验是非常宝贵的财富。通过参与实际项目，不断积累工作经验，提高自己的工作能力。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建立人脉关系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与同事、客户和合作伙伴建立良好的关系，扩大自己的人脉圈，为未来的职业发展打下基础。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337" r="2033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在掌握基本技能的基础上，进一步深入学习专业知识和技能，成为某一领域的专家。可以通过参加专业培训、学术交流等方式，不断提升自己的专业水平。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提升专业技能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在工程领域，除了专业技能外，管理能力也非常重要。在中期目标中，可以争取担任一定的管理职务，如项目经理、部门经理等，提高自己的管理能力。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担任管理职务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在工程领域，业务领域非常广泛。可以根据自己的兴趣和专长，选择适合自己的业务领域进行拓展，提高自己的业务能力。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拓展业务领域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中期目标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成为行业领军人物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通过不断努力和学习，成为工程领域的领军人物，拥有广泛的影响力和知名度。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创立自己的企业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在长期目标中，可以考虑创立自己的企业，开展工程业务，实现个人价值和事业发展。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推动行业进步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通过自己的努力和实践，推动工程行业的进步和发展，为社会做出更大的贡献。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https://d.book118.com/255244201002011104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2024-09-13T15:45:48.018</cp:lastPrinted>
  <dcterms:created xsi:type="dcterms:W3CDTF">2024-09-13T07:45:48Z</dcterms:created>
  <dcterms:modified xsi:type="dcterms:W3CDTF">2024-09-13T07:45:50Z</dcterms:modified>
</cp:coreProperties>
</file>