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D9506-7EED-4ECA-83D1-65ECEBCBE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99090-2C1C-4EB3-87F5-C7AD9F4C5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B93B7-B49F-4AC6-A159-1FA3B740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2F4CF-01BA-4A52-B768-3D104A541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1D857-36DF-4A38-8B04-EC9F3129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15E44-4087-4323-8722-80FC62F1C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9F65A-2C25-476E-84BB-48222ACD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0D164-1255-484A-81DF-8897C389E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782B3-4575-4ECD-8100-F6F4056E8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ACDD7-FD9B-4EBB-ACB9-1E81D60F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562FA-C8D8-496B-BBA4-1D7797680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0131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新兴电商模式的前景展望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新兴电商模式市场前景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新兴电商模式发展策略建议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随着互联网技术的不断进步和普及，电商行业经历了多年的高速发展，已经成为全球零售业的重要组成部分。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电商行业快速发展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近年来，以社交电商、直播电商等为代表的新兴电商模式不断涌现，为电商行业注入了新的活力。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新兴电商模式涌现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随着消费者需求的变化和升级，电商行业也在不断调整和创新，以满足消费者的多元化需求。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分析新兴电商模式的特点和优势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通过对新兴电商模式的分析，总结其特点和优势，为电商行业的发展提供参考。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探讨新兴电商模式的发展前景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结合市场趋势和消费者需求，探讨新兴电商模式的发展前景和潜力。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提出相关建议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针对新兴电商模式的发展，提出相关建议和措施，以促进电商行业的健康、可持续发展。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社交电商是指通过社交媒体平台，结合社交网络、社交互动和电商交易的一种新型电商模式。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借助社交网络的传播效应，降低获客成本；通过社交互动提高用户粘性，促进交易转化。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微信小程序、拼多多等。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社交电商案例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社交电商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内容驱动电商是指通过优质的内容创作和营销，吸引用户关注并引导用户进行购买的一种电商模式。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内容驱动电商定义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内容驱动电商优势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内容驱动电商案例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8" r="150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提供有价值的内容，增加用户粘性；通过内容营销提高品牌知名度和用户信任度。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小红书、知乎好物推荐等。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内容驱动电商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淘宝直播、抖音直播等。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直播电商是指通过直播形式展示商品，并实时与消费者互动，引导消费者进行购买的一种电商模式。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实时互动性强，提高用户参与度；直观展示商品，降低购买决策难度。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直播电商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跨境电商是指分属不同关境的交易主体，通过电子商务平台达成交易、进行支付结算，并通过跨境物流送达商品、完成交易的一种国际商业活动。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突破地域限制，拓展海外市场；享受税收优惠政策，降低成本。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亚马逊、eBay等。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跨境电商案例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新兴电商模式发展趋势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588" b="175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625" b="256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个性化消费趋势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随着消费者需求日益多样化，电商平台将更加注重提供个性化商品和服务，满足不同消费者的独特需求。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数据驱动的商品推荐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利用大数据和人工智能技术，电商平台能够精准分析消费者购物行为和偏好，实现个性化商品推荐，提高购物体验。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定制化产品服务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电商平台将与制造商更紧密合作，提供定制化产品和服务，让消费者能够参与到产品设计和制造过程中，实现真正的个性化消费。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利用自然语言处理等技术，电商平台将提供更加智能化的客服服务，能够快速响应并解决消费者的问题和投诉。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人工智能客服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运用物联网、大数据等技术，电商物流将实现智能化配送，提高配送效率和准确性，降低物流成本。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VR/AR技术将为电商平台提供更加沉浸式的购物体验，让消费者能够更直观地了解商品信息和实际效果。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虚拟现实/增强现实技术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电商平台将通过线上线下融合的方式，打造新零售模式，提供线上选购、线下体验、快速配送等一站式服务。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无人便利店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结合物联网、移动支付等技术，无人便利店将为消费者提供更加便捷、快速的购物体验，同时降低人力成本。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社交平台与电商的结合将更加紧密，通过社交分享、好友推荐等方式，促进商品的销售和推广。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随着全球化趋势的加强，跨境电商将迎来更加广阔的发展空间，为消费者提供更加丰富的海外商品选择。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电商平台将更加注重本地化运营，深入了解目标市场的消费者需求和购物习惯，提供符合当地特色的商品和服务。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本地化运营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电商平台将积极寻求与国际品牌、制造商等的合作，共同开拓全球市场，实现互利共赢。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国际合作与共赢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https://d.book118.com/255301312031011043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2024-09-04T18:33:45.804</cp:lastPrinted>
  <dcterms:created xsi:type="dcterms:W3CDTF">2024-09-04T10:33:45Z</dcterms:created>
  <dcterms:modified xsi:type="dcterms:W3CDTF">2024-09-04T10:33:48Z</dcterms:modified>
</cp:coreProperties>
</file>