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DD9E22-BF9B-4CB7-86E0-8F66693723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D2B0BC-2F66-4749-9E90-E23DC73336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E559EB-2034-4E3B-BB2B-CCF22E3D18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463150-520A-4B73-91FC-4FFD229CA4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1A14505-9293-4D9E-A168-0F56C0DEE9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C1D0EC-B97A-467E-9D54-26DFB657BA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2E702C2-A2B7-4414-A13C-35B72D3A61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FF324E-4D5F-4DF1-A5C2-92B3DCF9D3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DE5692-461B-4396-BB16-4553305A55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1C5F6D-9D67-4964-94F5-198679D0A4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2A8E14-CA7A-4C1E-89E2-50B9C6C0D0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5301333322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软弱涣散组织整改措施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组织现状分析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整改目标与原则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整改措施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整改实施计划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保障措施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组织现状分析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7">
            <a:solidFill>
              <a:schemeClr val="dk2"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组织纪律松散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成员缺乏组织纪律性，工作态度不端正，经常迟到早退。</a:t>
            </a:r>
          </a:p>
        </p:txBody>
      </p:sp>
      <p:sp>
        <p:nvSpPr>
          <p:cNvPr id="7" name="AutoShape 7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7">
            <a:solidFill>
              <a:schemeClr val="dk2"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沟通不畅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组织内部沟通机制不健全，信息传递不及时，导致工作难以协调。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7">
            <a:solidFill>
              <a:schemeClr val="dk2"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缺乏明确目标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组织缺乏明确的发展目标和战略规划，导致成员工作方向不明确。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7">
            <a:solidFill>
              <a:schemeClr val="dk2"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创新能力不足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组织成员缺乏创新意识和能力，工作方式陈旧，难以应对新挑战。</a:t>
            </a:r>
          </a:p>
        </p:txBody>
      </p:sp>
      <p:sp>
        <p:nvSpPr>
          <p:cNvPr id="22" name="AutoShape 22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组织存在的问题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管理不善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组织管理不到位，缺乏有效的监督和激励机制，导致成员工作积极性不高。</a:t>
            </a:r>
          </a:p>
        </p:txBody>
      </p:sp>
      <p:sp>
        <p:nvSpPr>
          <p:cNvPr id="7" name="AutoShape 7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人才流失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优秀人才流失严重，组织整体素质下降，影响工作质量。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外部环境变化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外部环境变化剧烈，组织未能及时调整战略和应对措施。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TextBox 18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文化氛围不佳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组织文化氛围不够健康，缺乏团队凝聚力和向心力。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问题产生的原因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18750" r="1875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4429413" y="1744054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216800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由于纪律松散、沟通不畅等问题，导致工作效率低下，影响整体业绩。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4972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工作效率低下</a:t>
            </a:r>
          </a:p>
        </p:txBody>
      </p:sp>
      <p:sp>
        <p:nvSpPr>
          <p:cNvPr id="8" name="Freeform 8"/>
          <p:cNvSpPr/>
          <p:nvPr/>
        </p:nvSpPr>
        <p:spPr>
          <a:xfrm>
            <a:off x="4566065" y="1914535"/>
            <a:ext cx="418083" cy="363887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180959" y="168804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27972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组织形象受损，影响外部合作和资源获取。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606701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形象受损</a:t>
            </a:r>
          </a:p>
        </p:txBody>
      </p:sp>
      <p:sp>
        <p:nvSpPr>
          <p:cNvPr id="12" name="Freeform 12"/>
          <p:cNvSpPr/>
          <p:nvPr/>
        </p:nvSpPr>
        <p:spPr>
          <a:xfrm>
            <a:off x="7356302" y="1863389"/>
            <a:ext cx="332068" cy="33206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08825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96211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问题得不到解决，会导致更多优秀人才流失。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84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人才流失加剧</a:t>
            </a:r>
          </a:p>
        </p:txBody>
      </p:sp>
      <p:sp>
        <p:nvSpPr>
          <p:cNvPr id="16" name="Freeform 16"/>
          <p:cNvSpPr/>
          <p:nvPr/>
        </p:nvSpPr>
        <p:spPr>
          <a:xfrm>
            <a:off x="4584167" y="4590972"/>
            <a:ext cx="332068" cy="374641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80959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8027972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缺乏明确目标和创新能力，组织发展受阻，难以实现长远规划。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606701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发展受阻</a:t>
            </a:r>
          </a:p>
        </p:txBody>
      </p:sp>
      <p:sp>
        <p:nvSpPr>
          <p:cNvPr id="20" name="Freeform 20"/>
          <p:cNvSpPr/>
          <p:nvPr/>
        </p:nvSpPr>
        <p:spPr>
          <a:xfrm>
            <a:off x="7339272" y="4595230"/>
            <a:ext cx="366126" cy="36612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TextBox 4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问题对组织的影响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整改目标与原则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/>
          </a:blip>
          <a:srcRect l="18167" r="181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通过整改，使组织成员更加团结，形成强大的集体力量。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增强组织凝聚力</a:t>
            </a:r>
          </a:p>
        </p:txBody>
      </p:sp>
      <p:sp>
        <p:nvSpPr>
          <p:cNvPr id="9" name="AutoShape 9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提高组织执行力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提升组织形象</a:t>
            </a:r>
          </a:p>
        </p:txBody>
      </p:sp>
      <p:sp>
        <p:nvSpPr>
          <p:cNvPr id="15" name="AutoShape 15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促进组织可持续发展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优化组织结构和运作机制，确保组织决策得到有效执行。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改善组织形象，提高社会认可度和影响力。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通过整改，为组织的长期发展奠定坚实基础。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TextBox 4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整改目标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/>
          </a:blip>
          <a:srcRect l="26693" r="26693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整改工作要从实际出发，针对组织存在的问题进行深入剖析和解决。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实事求是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整改过程中要遵守相关法律法规和规章制度，确保整改工作的合法性和规范性。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854091" y="1391888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依法依规</a:t>
            </a:r>
          </a:p>
        </p:txBody>
      </p:sp>
      <p:sp>
        <p:nvSpPr>
          <p:cNvPr id="15" name="AutoShape 15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整改措施要科学、合理，符合组织实际情况和发展需要。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科学合理</a:t>
            </a:r>
          </a:p>
        </p:txBody>
      </p:sp>
      <p:sp>
        <p:nvSpPr>
          <p:cNvPr id="20" name="AutoShape 20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整改工作要注重实际效果，确保整改措施能够落地生根，取得实效。</a:t>
            </a:r>
          </a:p>
        </p:txBody>
      </p:sp>
      <p:sp>
        <p:nvSpPr>
          <p:cNvPr id="23" name="AutoShape 23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注重实效</a:t>
            </a:r>
          </a:p>
        </p:txBody>
      </p:sp>
      <p:sp>
        <p:nvSpPr>
          <p:cNvPr id="25" name="AutoShape 2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整改原则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整改措施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建立健全组织架构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明确组织内部各部门职责，完善组织架构图，确保组织高效运转。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完善规章制度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制定并完善各项规章制度，确保组织运作有章可循，规范管理。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提升组织成员素质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加强组织成员培训，提高其专业素质和业务能力，增强组织整体实力。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TextBox 4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加强组织建设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https://d.book118.com/255301333322011111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2024-09-17T21:56:14.660</cp:lastPrinted>
  <dcterms:created xsi:type="dcterms:W3CDTF">2024-09-17T13:56:14Z</dcterms:created>
  <dcterms:modified xsi:type="dcterms:W3CDTF">2024-09-17T13:56:16Z</dcterms:modified>
</cp:coreProperties>
</file>