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A6243-1CD7-425B-92C5-F546EABC9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2AB53-2A4E-4AD2-B2E2-EE332D12D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F2445-8FEA-411A-9193-725A93E43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F275B-08F7-43E9-BD09-4838C6749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08C6CC-A310-42A6-9DF5-21ED553B6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874AD5-A50A-4BBD-8526-B823DDD0D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79E7EB-9496-41D7-B618-9239895A3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F7F21-2A95-4FF7-9CF0-A03A2CF55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A0971-5705-4541-AA73-FEECD541F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6A6E3-752E-4E4D-A40A-47893A89C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3F07B-1D62-444F-B00A-1C9B43986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03200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美妆简介演示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美妆产品分类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美妆品牌介绍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美妆消费群体分析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美妆行业的发展机遇与挑战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美妆行业的营销策略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古代美妆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早在古代，人们就已经开始注重外表和美妆，如埃及人和罗马人使用香料、化妆品和护肤品来美化肌肤和头发。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近代美妆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随着工业革命和科技进步，美妆行业逐渐发展壮大，各种化妆品、护肤品和美发产品不断涌现。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现代美妆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现代美妆行业更加注重个性化、天然和科技化，消费者对美妆产品的品质和安全性要求也越来越高。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美妆行业的发展历程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不同地区的美妆市场规模存在差异，北美和欧洲市场较为成熟，而亚太地区的市场增长速度较快。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美妆产品的消费者群体广泛，包括年轻人、中年人和老年人等，不同消费者群体对美妆产品的需求和偏好也不同。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全球美妆行业的市场规模不断扩大，预计未来几年将继续保持增长态势。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美妆行业的市场规模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随着消费者对个性化需求的增加，美妆行业将更加注重产品的定制化和个性化服务。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天然与环保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跨界合作与品牌联合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消费者对健康和环保的关注度不断提高，美妆行业将更加注重产品的天然和环保成分。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科技在美妆行业的应用将更加广泛，包括智能美容产品、虚拟试妆等新兴科技的应用。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美妆品牌将更加注重与其他领域的跨界合作和品牌联合，以拓展市场和增加品牌影响力。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美妆行业的未来趋势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美妆产品分类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用于清洁皮肤，包括洁面乳、洁面膏、洁面啫喱等。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洁面产品</a:t>
            </a:r>
          </a:p>
        </p:txBody>
      </p:sp>
      <p:sp>
        <p:nvSpPr>
          <p:cNvPr id="8" name="Freeform 8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用于滋润皮肤，包括爽肤水、化妆水、精华水等。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护肤水</a:t>
            </a:r>
          </a:p>
        </p:txBody>
      </p:sp>
      <p:sp>
        <p:nvSpPr>
          <p:cNvPr id="12" name="Freeform 12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用于滋润和锁水，包括乳液、面霜、眼霜等。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乳液/面霜</a:t>
            </a:r>
          </a:p>
        </p:txBody>
      </p:sp>
      <p:sp>
        <p:nvSpPr>
          <p:cNvPr id="16" name="Freeform 16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用于保护皮肤免受紫外线伤害，包括防晒霜、防晒喷雾等。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防晒产品</a:t>
            </a:r>
          </a:p>
        </p:txBody>
      </p:sp>
      <p:sp>
        <p:nvSpPr>
          <p:cNvPr id="20" name="Freeform 20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护肤类产品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070" r="1707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彩妆类产品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包括粉底液、粉饼、遮瑕膏等，用于调整肤色和遮盖瑕疵。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包括眼影、眼线笔、睫毛膏等，用于突出或改变眼睛的外观。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包括口红、唇彩、唇釉等，用于突出或改变嘴唇的外观。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包括腮红膏、腮红粉等，用于突出或改变脸颊的外观。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底妆产品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眼妆产品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唇妆产品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腮红产品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4237" b="423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用于清洁头发和头皮。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洗发水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用于滋润和保护头发。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护发素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用于深层滋润和修复头发。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发膜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包括发泥、发蜡、发喷雾等，用于定型和造型头发。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造型产品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护发类产品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香水</a:t>
            </a:r>
          </a:p>
        </p:txBody>
      </p:sp>
      <p:sp>
        <p:nvSpPr>
          <p:cNvPr id="9" name="AutoShape 9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用于喷洒在房间或衣物上，提供清新香气。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香氛喷雾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香体露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古龙水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男性使用的香水，具有清新香气。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用于喷洒在身体或衣物上，散发持久香气。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用于涂抹在身体部位，提供持久的香气。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香水类产品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美妆品牌介绍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https://d.book118.com/255303200221011120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2024-09-23T04:36:46.577</cp:lastPrinted>
  <dcterms:created xsi:type="dcterms:W3CDTF">2024-09-22T20:36:46Z</dcterms:created>
  <dcterms:modified xsi:type="dcterms:W3CDTF">2024-09-22T20:36:48Z</dcterms:modified>
</cp:coreProperties>
</file>