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53FA3-7570-4CEB-B55A-72C66B9DA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7AAC1-0540-4315-8692-0546A22FF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9B4E4-3996-4B5A-B981-DFF86C8C4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43CC2-0F6B-4558-8705-CF4B7C2A7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54C40B-AB86-41DC-BD56-0C49F5380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864D82-AFF2-446A-8844-A35F689F3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54ABAC-77A1-4927-98A1-94F1524F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35B68-DBF7-4DCB-89B4-8775D789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8FA5E-316B-41C1-B68D-9B28DF636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E70D6-A720-4976-8442-5BB4A86CE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1F00B-6142-4B50-8736-5F81CAB34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577" r:id="rId2"/>
    <p:sldLayoutId id="2147485578" r:id="rId3"/>
    <p:sldLayoutId id="2147485579" r:id="rId4"/>
    <p:sldLayoutId id="2147485580" r:id="rId5"/>
    <p:sldLayoutId id="2147485581" r:id="rId6"/>
    <p:sldLayoutId id="2147485582" r:id="rId7"/>
    <p:sldLayoutId id="2147485583" r:id="rId8"/>
    <p:sldLayoutId id="2147485584" r:id="rId9"/>
    <p:sldLayoutId id="2147485585" r:id="rId10"/>
    <p:sldLayoutId id="214748558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033410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麻醉专业职业生涯规划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了解自我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职业发展路径规划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职业素养与职业道德培养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职业目标设定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专业知识与技能提升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了解自我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自我评估</a:t>
            </a:r>
            <a:endParaRPr lang="zh-CN" altLang="en-US"/>
          </a:p>
        </p:txBody>
      </p:sp>
      <p:sp>
        <p:nvSpPr>
          <p:cNvPr id="104906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兴趣爱好：了解自己的兴趣爱好，确定职业方向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优势与不足：分析自己的优势和不足，明确职业发展目标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价值观：明确自己的价值观，选择符合自己价值观的职业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职业倾向：了解自己的职业倾向，选择适合自己的职业领域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兴趣爱好与职业倾向</a:t>
            </a:r>
            <a:endParaRPr lang="zh-CN" altLang="en-US"/>
          </a:p>
        </p:txBody>
      </p:sp>
      <p:sp>
        <p:nvSpPr>
          <p:cNvPr id="10491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兴趣爱好：了解个人对哪些活动或领域感兴趣，如艺术、音乐、运动等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职业倾向：了解个人在职业方面的偏好和倾向，如喜欢与人打交道、喜欢解决问题等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职业兴趣与爱好的匹配：了解哪些职业与个人的兴趣爱好相匹配，如医生、律师、教师等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职业倾向与麻醉专业的匹配：了解个人的职业倾向是否与麻醉专业相匹配，如需要耐心、细心、责任心等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优势与不足</a:t>
            </a:r>
            <a:endParaRPr lang="zh-CN" altLang="en-US"/>
          </a:p>
        </p:txBody>
      </p:sp>
      <p:sp>
        <p:nvSpPr>
          <p:cNvPr id="104920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不足：缺乏临床经验和人际交往能力，需要进一步提高自己的综合素质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优势：具备扎实的医学知识和技能，能够胜任麻醉工作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改进措施：通过参加培训和学习，提高自己的临床技能和人际交往能力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未来规划：在职业生涯中，不断学习和进步，提高自己的专业素养和综合能力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6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职业目标设定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长期目标</a:t>
            </a:r>
            <a:endParaRPr lang="zh-CN" altLang="en-US"/>
          </a:p>
        </p:txBody>
      </p:sp>
      <p:sp>
        <p:nvSpPr>
          <p:cNvPr id="104932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成为麻醉领域的专家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获得高级职称和学术地位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参与科研和教学工作，为学科发展做出贡献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实现个人价值和职业成就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短期目标</a:t>
            </a:r>
            <a:endParaRPr lang="zh-CN" altLang="en-US"/>
          </a:p>
        </p:txBody>
      </p:sp>
      <p:sp>
        <p:nvSpPr>
          <p:cNvPr id="104937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短期目标：通过执业医师考试，获得执业医师资格证书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长期目标：成为麻醉领域的专家，具备丰富的临床经验和较高的学术水平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职业规划：通过不断学习和实践，逐步提高自己的专业能力和综合素质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实现途径：制定详细的学习计划，积极参加培训和学术交流活动，积累临床经验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目标实现路径</a:t>
            </a:r>
            <a:endParaRPr lang="zh-CN" altLang="en-US"/>
          </a:p>
        </p:txBody>
      </p:sp>
      <p:sp>
        <p:nvSpPr>
          <p:cNvPr id="104944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短期目标：通过实习和进修积累经验和技能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中期目标：获得专业资格证书并成为合格麻醉师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长期目标：成为领域内的专家或领导者，实现个人价值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目标调整：根据个人发展和市场需求不断调整职业目标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专业知识与技能提升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麻醉学基础知识学习</a:t>
            </a:r>
            <a:endParaRPr lang="zh-CN" altLang="en-US"/>
          </a:p>
        </p:txBody>
      </p:sp>
      <p:sp>
        <p:nvSpPr>
          <p:cNvPr id="104955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麻醉学定义、发展历程和重要性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6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麻醉学基础知识：药物、设备、技术等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7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麻醉学常见疾病及治疗方法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7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麻醉学发展趋势和未来挑战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临床技能培训与实践</a:t>
            </a:r>
            <a:endParaRPr lang="zh-CN" altLang="en-US"/>
          </a:p>
        </p:txBody>
      </p:sp>
      <p:sp>
        <p:nvSpPr>
          <p:cNvPr id="10496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熟练掌握各种麻醉技术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了解不同手术的麻醉要求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掌握各种麻醉药物的用法和用量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具备应对紧急情况的能力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学术研究与成果转化</a:t>
            </a:r>
            <a:endParaRPr lang="zh-CN" altLang="en-US"/>
          </a:p>
        </p:txBody>
      </p:sp>
      <p:sp>
        <p:nvSpPr>
          <p:cNvPr id="10496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学术研究：积极参与科研项目，提升专业素养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成果转化：将研究成果应用于临床实践，提高医疗水平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学术交流：参加学术会议，拓展专业视野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团队协作：与同行合作，共同推动学科发展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https://d.book118.com/255303341001011120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Office Theme</vt:lpstr>
      <vt:lpstr>麻醉专业职业生涯规划</vt:lpstr>
      <vt:lpstr>目录</vt:lpstr>
      <vt:lpstr>单击添加章节标题</vt:lpstr>
      <vt:lpstr>了解自我</vt:lpstr>
      <vt:lpstr>自我评估</vt:lpstr>
      <vt:lpstr>兴趣爱好与职业倾向</vt:lpstr>
      <vt:lpstr>优势与不足</vt:lpstr>
      <vt:lpstr>职业目标设定</vt:lpstr>
      <vt:lpstr>长期目标</vt:lpstr>
      <vt:lpstr>短期目标</vt:lpstr>
      <vt:lpstr>目标实现路径</vt:lpstr>
      <vt:lpstr>专业知识与技能提升</vt:lpstr>
      <vt:lpstr>麻醉学基础知识学习</vt:lpstr>
      <vt:lpstr>临床技能培训与实践</vt:lpstr>
      <vt:lpstr>学术研究与成果转化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2024-09-22T08:20:44.827</cp:lastPrinted>
  <dcterms:created xsi:type="dcterms:W3CDTF">2024-09-22T00:20:44Z</dcterms:created>
  <dcterms:modified xsi:type="dcterms:W3CDTF">2024-09-22T00:20:46Z</dcterms:modified>
</cp:coreProperties>
</file>