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140F2-F856-407C-A1D0-9B2D33280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CA9ACD-0EDC-4C69-B8FA-8D7A21612E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BA6D2-72BA-436D-B3E6-A35422913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67A4BF-67AE-43B4-9809-34DC3345D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68E69-4DCE-4C90-9191-45C81CE30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77ECA-F0DA-4D22-93CF-C19081D8D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2C5C21-FD7B-4809-9FCB-9BF2BE1FC7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D0CD4-0F4D-4D3A-885A-43ACD9ED9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4E843-9C03-4F4C-A798-3A6C740DE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AF3F6-3BE5-467F-8348-74FF91787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0AA63-668A-428B-A824-2AAE58ADE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1012123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《病人入院的护理》ppt课件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病人入院护理的概述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病人入院护理的流程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病人入院护理的技能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病人入院护理的注意事项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病人入院护理的案例分析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病人入院护理的概述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病人入院护理是指病人在入院后，医院提供的全方位护理服务，旨在确保病人安全、舒适地度过住院期间。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病人入院护理涉及多个方面，包括病情评估、日常照护、病情监测、健康教育等。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病人入院护理的定义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专业的护理能够有效地协助医生进行治疗，从而提高治疗效果。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提高病人的治疗效果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通过细致的护理，可以及时发现并处理潜在的并发症，降低并发症的发生率。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降低并发症风险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优质的护理服务能够提高病人的满意度，增强医院的社会声誉。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提升病人满意度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病人入院护理的重要性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遵循医学科学原理，确保病人安全和治疗效果。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关注病人的心理需求，提供温暖、关怀的护理服务。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建立完善的护理流程和制度，确保服务质量。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合理安排护理资源，提高工作效率，确保病人及时得到护理服务。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1671" r="11671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病人入院护理的基本原则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病人入院护理的流程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接待病人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热情接待，引导病人及其家属办理入院手续。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信息登记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详细记录病人的基本信息，包括姓名、年龄、病情等。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对病人的病情状况进行初步了解，为后续护理工作提供依据。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病人接待与登记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404" b="1240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病人评估与分类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全面评估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对病人的病情状况、认知情况进行全面了解。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分类管理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根据病人的病情状况和认知情况，进行分类管理，制定个性化的护理计划。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根据病人的具体情况，制定个性化的护理计划，明确护理目标和措施。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根据病人的病情状况和分类结果，合理安排病房。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安置病房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按照护理计划，逐步实施各项护理措施，确保病人得到全面、专业的护理。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护理计划实施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对病人的病情状况进行监测，及时记录病人的病情变化和护理效果。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监测与记录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病人安置与护理计划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根据病人的具体情况，提供专业化的护理服务，包括基础护理、专科护理等。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关注病人的心理状态，提供必要的心理支持和疏导。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及时与家属沟通，让家属了解病人的病情状况和护理计划，共同参与病人的护理工作。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病人护理的实施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病人入院护理的技能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https://d.book118.com/255310121231011044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2024-09-07T03:55:27.102</cp:lastPrinted>
  <dcterms:created xsi:type="dcterms:W3CDTF">2024-09-06T19:55:27Z</dcterms:created>
  <dcterms:modified xsi:type="dcterms:W3CDTF">2024-09-06T19:55:29Z</dcterms:modified>
</cp:coreProperties>
</file>