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4A654-9CCB-407C-9E5C-2EFFDA8DB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C1BEC-A22E-4D4F-9958-F8B565E18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3BE32-CFA3-462D-9F57-20E66D019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15DED-19F7-45FB-854C-56A69D37B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A6641B-086D-4A4F-8AA4-D12388B37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B3F7F1-6223-4602-8F75-3614BD745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CF96E-5010-467A-8D54-4F2DFC25C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A4938-CD08-46B0-97A5-442956ED4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B9594-AF34-482C-9CA7-71255E03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C7E4E-B1A2-471C-9AD4-24C838322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14F13-F4FA-4C6B-B36B-649086AE9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11213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合力守护家庭安全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家庭安全现状及重要性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家庭安全隐患及防范措施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家庭成员安全教育与培训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家庭应急预案制定与演练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家庭安全监管与政策支持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家庭安全现状及重要性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网络安全问题日益突出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随着互联网的普及，网络犯罪也呈现出上升趋势，如网络诈骗、信息泄露等，对家庭安全构成新的威胁。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盗窃、抢劫等犯罪活动频发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随着社会发展，犯罪手段不断升级，家庭财产和人身安全受到严重威胁。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火灾、煤气泄漏等意外事故时有发生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家庭火灾、煤气泄漏等事故往往因疏忽大意或设备老化等原因引发，给家庭带来巨大损失。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当前家庭安全形势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家庭安全事故往往导致财产损失，如盗窃、火灾等造成的直接经济损失。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家庭安全事故可能导致家庭成员受伤或死亡，给家庭带来无法弥补的伤痛。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家庭安全事故会给家庭成员带来心理阴影和创伤，影响家庭和谐和成员心理健康。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家庭安全对个人和家庭的影响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7" r="216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预防家庭安全事故的发生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通过提高家庭成员的安全意识，可以及时发现和消除安全隐患，从而有效预防家庭安全事故的发生。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保障家庭成员的生命财产安全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家庭安全是家庭成员生命财产安全的重要保障，提高安全意识有助于减少意外事故的发生，保护家庭成员的生命财产安全。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维护家庭和谐与社会稳定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家庭是社会的基本单元，家庭安全关系到社会的和谐与稳定。提高家庭安全意识不仅有助于维护家庭和谐，也对社会的安定和发展具有积极意义。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提高家庭安全意识的必要性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家庭安全隐患及防范措施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08" r="376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2" r="287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43" r="291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乱扔烟蒂、乱用明火、电线老化、煤气泄漏等。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火灾隐患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安装烟雾报警器、定期检查电线电器、规范使用明火和易燃物品、制定家庭火灾应急预案等。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火灾隐患与防火措施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0" b="36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安装防盗门窗、设置安全密码锁、妥善保管钥匙、避免随意透露个人信息等。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定期检查家庭安全设施、留意周边可疑人员、夜间或外出时确保门窗紧闭、安装监控摄像头等。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防盗措施与入侵防范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入侵防范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电器使用安全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购买合格电器产品、正确使用电器设备、避免超负荷用电、定期检查和维修电器等。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教育儿童远离危险电器、雷雨天气避免使用电器、发现电器故障及时报修等。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19" r="16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电器使用安全与预防措施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购买合格食品药品、注意食品药品保质期、避免食品药品交叉污染等。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食品药品安全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保持家庭环境清洁卫生、定期清洗消毒餐具和厨具、妥善处理垃圾和废弃物等。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食品药品安全与卫生管理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家庭成员安全教育与培训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从小教育孩子认识危险，学会自我保护，避免意外事故发生。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458" b="14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875" r="8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向孩子传授防火、防溺水、防触电等安全知识，提高孩子应对危险的能力。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教育孩子遵守交通规则，不随意玩火、玩电，养成良好的安全行为习惯。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儿童安全教育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青少年安全教育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引导青少年正确使用网络，避免沉迷网络、防范网络诈骗和不良信息侵害。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关注青少年心理健康，帮助他们建立积极心态，预防心理问题和极端行为。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应急避险教育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教授青少年应对自然灾害、突发事件等紧急情况的避险方法和自救技能。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https://d.book118.com/255311213044011104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2024-09-13T22:05:22.963</cp:lastPrinted>
  <dcterms:created xsi:type="dcterms:W3CDTF">2024-09-13T14:05:22Z</dcterms:created>
  <dcterms:modified xsi:type="dcterms:W3CDTF">2024-09-13T14:05:25Z</dcterms:modified>
</cp:coreProperties>
</file>