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953FF8-BAB4-41A3-89FB-21DB86F733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3CD21F-F9A3-45BF-990C-402D2275DE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559DCB-0DF1-402C-BD63-6FA2F23CB7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CEE62D-70BC-40CE-BB4C-3E40E27AA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D9D435-03E8-48D0-9892-95A7D7A47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E60720-010F-471A-A952-0F80994D74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05FF61-D03C-48C2-B8C8-65674AAA6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F75555-B1A2-4955-B573-C0D62CB0DD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D4E977-66FC-4E70-A85B-0DAE631BC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5D3960-E43C-4A45-BD7E-83779EAAA4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5897CF-B573-4175-B0D3-D82495C9E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531311132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精彩年会主持词的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开场白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嘉宾致辞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年会节目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年终表彰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年会闭幕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开场白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尊敬的领导、亲爱的同事们，大家晚上好！首先，我代表主办方对各位的到来表示热烈的欢迎和衷心的感谢。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在这个美好的夜晚，我们欢聚一堂，共同庆祝公司一年来的辉煌成就和大家的辛勤付出。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900" b="7900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感谢大家在过去的一年里为公司的发展付出的努力和汗水，正是因为有了你们的拼搏和奉献，才有了今天的成果。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欢迎致辞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介绍年会主题和目的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454963" y="1156764"/>
            <a:ext cx="7520622" cy="1946545"/>
            <a:chOff x="454963" y="1156764"/>
            <a:chExt cx="7520622" cy="1946545"/>
          </a:xfrm>
        </p:grpSpPr>
        <p:sp>
          <p:nvSpPr>
            <p:cNvPr id="26" name="TextBox 26"/>
            <p:cNvSpPr txBox="1"/>
            <p:nvPr/>
          </p:nvSpPr>
          <p:spPr>
            <a:xfrm>
              <a:off x="454963" y="1156764"/>
              <a:ext cx="7520622" cy="19465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今晚的年会主题是“携手共进，再创辉煌”，旨在回顾过去一年的成绩，总结经验教训，共同展望未来的发展。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4153723" y="4220054"/>
            <a:ext cx="7520622" cy="1946545"/>
            <a:chOff x="4153723" y="4220054"/>
            <a:chExt cx="7520622" cy="1946545"/>
          </a:xfrm>
        </p:grpSpPr>
        <p:sp>
          <p:nvSpPr>
            <p:cNvPr id="28" name="TextBox 28"/>
            <p:cNvSpPr txBox="1"/>
            <p:nvPr/>
          </p:nvSpPr>
          <p:spPr>
            <a:xfrm>
              <a:off x="4153723" y="4220054"/>
              <a:ext cx="7520622" cy="19465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通过本次年会，希望能够增进同事之间的交流与合作，激发团队凝聚力和创新精神，为公司在新的一年里取得更加辉煌的成绩打下坚实的基础。</a:t>
              </a:r>
            </a:p>
          </p:txBody>
        </p:sp>
      </p:grpSp>
      <p:pic>
        <p:nvPicPr>
          <p:cNvPr id="29" name="Picture 2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rcRect l="23997" r="23997"/>
          <a:stretch>
            <a:fillRect/>
          </a:stretch>
        </p:blipFill>
        <p:spPr>
          <a:xfrm>
            <a:off x="9048606" y="874695"/>
            <a:ext cx="2745886" cy="2639930"/>
          </a:xfrm>
          <a:prstGeom prst="ellipse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首先，我们将进行优秀员工的表彰仪式，对在过去一年中表现突出的同事进行嘉奖。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接下来是团队展示环节，各个部门将通过多种形式展示自己的团队文化和成果。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最后是互动游戏环节，通过有趣的团队游戏，让大家在轻松愉快的氛围中加深彼此的了解和友谊。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文艺表演则是由公司的员工自编自演的节目，包括歌唱、舞蹈、小品等，相信一定会给大家带来欢乐和感动。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在今晚的年会上，我们将安排多个精彩的环节，包括表彰优秀员工、团队展示、文艺表演以及互动游戏等。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介绍年会流程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嘉宾致辞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公司领导讲话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2005013" y="2780824"/>
            <a:ext cx="2267763" cy="1552257"/>
            <a:chOff x="2005013" y="2780824"/>
            <a:chExt cx="2267763" cy="1552257"/>
          </a:xfrm>
        </p:grpSpPr>
        <p:sp>
          <p:nvSpPr>
            <p:cNvPr id="26" name="TextBox 26"/>
            <p:cNvSpPr txBox="1"/>
            <p:nvPr/>
          </p:nvSpPr>
          <p:spPr>
            <a:xfrm>
              <a:off x="2005013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总结过去一年的成绩和不足，提出未来发展的期望和目标。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5850265" y="2780824"/>
            <a:ext cx="2267763" cy="1552257"/>
            <a:chOff x="5850265" y="2780824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5850265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表彰优秀员工和团队，激励全体员工继续努力。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9743259" y="2780824"/>
            <a:ext cx="2267763" cy="1552257"/>
            <a:chOff x="9743259" y="2780824"/>
            <a:chExt cx="2267763" cy="1552257"/>
          </a:xfrm>
        </p:grpSpPr>
        <p:sp>
          <p:nvSpPr>
            <p:cNvPr id="30" name="TextBox 30"/>
            <p:cNvSpPr txBox="1"/>
            <p:nvPr/>
          </p:nvSpPr>
          <p:spPr>
            <a:xfrm>
              <a:off x="9743259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感谢全体员工的辛勤付出和奉献精神，强调团队合作和企业文化。</a:t>
              </a:r>
            </a:p>
          </p:txBody>
        </p:sp>
      </p:grp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1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5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47813" y="4407218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5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38450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5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9670"/>
            <a:ext cx="755650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7284451" y="1940227"/>
            <a:ext cx="550450" cy="526446"/>
            <a:chOff x="7284451" y="1940227"/>
            <a:chExt cx="550450" cy="526446"/>
          </a:xfrm>
        </p:grpSpPr>
        <p:sp>
          <p:nvSpPr>
            <p:cNvPr id="63" name="Freeform 63"/>
            <p:cNvSpPr/>
            <p:nvPr/>
          </p:nvSpPr>
          <p:spPr>
            <a:xfrm>
              <a:off x="7486190" y="2318655"/>
              <a:ext cx="148018" cy="148018"/>
            </a:xfrm>
            <a:custGeom>
              <a:rect l="l" t="t" r="r" b="b"/>
              <a:pathLst>
                <a:path w="412" h="412">
                  <a:moveTo>
                    <a:pt x="206" y="413"/>
                  </a:moveTo>
                  <a:lnTo>
                    <a:pt x="0" y="0"/>
                  </a:lnTo>
                  <a:lnTo>
                    <a:pt x="413" y="0"/>
                  </a:lnTo>
                  <a:lnTo>
                    <a:pt x="206" y="41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7284451" y="1940227"/>
              <a:ext cx="550450" cy="400622"/>
            </a:xfrm>
            <a:custGeom>
              <a:rect l="l" t="t" r="r" b="b"/>
              <a:pathLst>
                <a:path w="2438400" h="1774825">
                  <a:moveTo>
                    <a:pt x="290196" y="0"/>
                  </a:moveTo>
                  <a:cubicBezTo>
                    <a:pt x="2151973" y="0"/>
                    <a:pt x="2151973" y="0"/>
                    <a:pt x="2151973" y="0"/>
                  </a:cubicBezTo>
                  <a:cubicBezTo>
                    <a:pt x="2310262" y="0"/>
                    <a:pt x="2438400" y="128119"/>
                    <a:pt x="2438400" y="286384"/>
                  </a:cubicBezTo>
                  <a:lnTo>
                    <a:pt x="2438400" y="1484673"/>
                  </a:lnTo>
                  <a:cubicBezTo>
                    <a:pt x="2438400" y="1646706"/>
                    <a:pt x="2310262" y="1774825"/>
                    <a:pt x="2151973" y="1774825"/>
                  </a:cubicBezTo>
                  <a:cubicBezTo>
                    <a:pt x="290196" y="1774825"/>
                    <a:pt x="290196" y="1774825"/>
                    <a:pt x="290196" y="1774825"/>
                  </a:cubicBezTo>
                  <a:cubicBezTo>
                    <a:pt x="131907" y="1774825"/>
                    <a:pt x="0" y="1646706"/>
                    <a:pt x="0" y="1484673"/>
                  </a:cubicBezTo>
                  <a:cubicBezTo>
                    <a:pt x="0" y="286384"/>
                    <a:pt x="0" y="286384"/>
                    <a:pt x="0" y="286384"/>
                  </a:cubicBezTo>
                  <a:cubicBezTo>
                    <a:pt x="0" y="128119"/>
                    <a:pt x="131907" y="0"/>
                    <a:pt x="290196" y="0"/>
                  </a:cubicBezTo>
                  <a:close/>
                  <a:moveTo>
                    <a:pt x="471488" y="425450"/>
                  </a:moveTo>
                  <a:lnTo>
                    <a:pt x="471488" y="598488"/>
                  </a:lnTo>
                  <a:lnTo>
                    <a:pt x="1971676" y="598488"/>
                  </a:lnTo>
                  <a:lnTo>
                    <a:pt x="1971676" y="425450"/>
                  </a:lnTo>
                  <a:lnTo>
                    <a:pt x="471488" y="425450"/>
                  </a:lnTo>
                  <a:close/>
                  <a:moveTo>
                    <a:pt x="471488" y="801688"/>
                  </a:moveTo>
                  <a:lnTo>
                    <a:pt x="471488" y="971551"/>
                  </a:lnTo>
                  <a:lnTo>
                    <a:pt x="1971676" y="971551"/>
                  </a:lnTo>
                  <a:lnTo>
                    <a:pt x="1971676" y="801688"/>
                  </a:lnTo>
                  <a:lnTo>
                    <a:pt x="471488" y="801688"/>
                  </a:lnTo>
                  <a:close/>
                  <a:moveTo>
                    <a:pt x="471488" y="1174750"/>
                  </a:moveTo>
                  <a:lnTo>
                    <a:pt x="471488" y="1347788"/>
                  </a:lnTo>
                  <a:lnTo>
                    <a:pt x="1971676" y="1347788"/>
                  </a:lnTo>
                  <a:lnTo>
                    <a:pt x="1971676" y="1174750"/>
                  </a:lnTo>
                  <a:lnTo>
                    <a:pt x="471488" y="117475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5" name="Group 65"/>
          <p:cNvGrpSpPr/>
          <p:nvPr/>
        </p:nvGrpSpPr>
        <p:grpSpPr>
          <a:xfrm>
            <a:off x="4612704" y="3605816"/>
            <a:ext cx="534543" cy="529019"/>
            <a:chOff x="4612704" y="3605816"/>
            <a:chExt cx="534543" cy="529019"/>
          </a:xfrm>
        </p:grpSpPr>
        <p:sp>
          <p:nvSpPr>
            <p:cNvPr id="66" name="Freeform 66"/>
            <p:cNvSpPr/>
            <p:nvPr/>
          </p:nvSpPr>
          <p:spPr>
            <a:xfrm>
              <a:off x="4612704" y="3902234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67"/>
            <p:cNvSpPr/>
            <p:nvPr/>
          </p:nvSpPr>
          <p:spPr>
            <a:xfrm>
              <a:off x="4612704" y="3605816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1862868" y="5125181"/>
            <a:ext cx="477964" cy="611315"/>
            <a:chOff x="1862868" y="5125181"/>
            <a:chExt cx="477964" cy="611315"/>
          </a:xfrm>
        </p:grpSpPr>
        <p:sp>
          <p:nvSpPr>
            <p:cNvPr id="69" name="Freeform 69"/>
            <p:cNvSpPr/>
            <p:nvPr/>
          </p:nvSpPr>
          <p:spPr>
            <a:xfrm>
              <a:off x="2040604" y="5125181"/>
              <a:ext cx="121158" cy="611219"/>
            </a:xfrm>
            <a:custGeom>
              <a:rect l="l" t="t" r="r" b="b"/>
              <a:pathLst>
                <a:path w="64" h="321">
                  <a:moveTo>
                    <a:pt x="64" y="289"/>
                  </a:moveTo>
                  <a:cubicBezTo>
                    <a:pt x="64" y="307"/>
                    <a:pt x="49" y="321"/>
                    <a:pt x="32" y="321"/>
                  </a:cubicBezTo>
                  <a:cubicBezTo>
                    <a:pt x="14" y="321"/>
                    <a:pt x="0" y="307"/>
                    <a:pt x="0" y="289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4" y="14"/>
                    <a:pt x="64" y="32"/>
                  </a:cubicBezTo>
                  <a:lnTo>
                    <a:pt x="64" y="2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Freeform 70"/>
            <p:cNvSpPr/>
            <p:nvPr/>
          </p:nvSpPr>
          <p:spPr>
            <a:xfrm>
              <a:off x="1862868" y="5498180"/>
              <a:ext cx="119824" cy="238316"/>
            </a:xfrm>
            <a:custGeom>
              <a:rect l="l" t="t" r="r" b="b"/>
              <a:pathLst>
                <a:path w="62" h="125">
                  <a:moveTo>
                    <a:pt x="63" y="93"/>
                  </a:moveTo>
                  <a:cubicBezTo>
                    <a:pt x="63" y="111"/>
                    <a:pt x="49" y="125"/>
                    <a:pt x="32" y="125"/>
                  </a:cubicBezTo>
                  <a:cubicBezTo>
                    <a:pt x="14" y="125"/>
                    <a:pt x="0" y="111"/>
                    <a:pt x="0" y="93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3" y="14"/>
                    <a:pt x="63" y="32"/>
                  </a:cubicBezTo>
                  <a:lnTo>
                    <a:pt x="63" y="9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>
              <a:off x="2219674" y="5321777"/>
              <a:ext cx="121158" cy="414719"/>
            </a:xfrm>
            <a:custGeom>
              <a:rect l="l" t="t" r="r" b="b"/>
              <a:pathLst>
                <a:path w="64" h="218">
                  <a:moveTo>
                    <a:pt x="64" y="186"/>
                  </a:moveTo>
                  <a:cubicBezTo>
                    <a:pt x="64" y="204"/>
                    <a:pt x="49" y="218"/>
                    <a:pt x="32" y="218"/>
                  </a:cubicBezTo>
                  <a:cubicBezTo>
                    <a:pt x="14" y="218"/>
                    <a:pt x="0" y="204"/>
                    <a:pt x="0" y="186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4" y="14"/>
                    <a:pt x="64" y="32"/>
                  </a:cubicBezTo>
                  <a:lnTo>
                    <a:pt x="64" y="186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3" name="AutoShape 7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TextBox 9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特邀嘉宾讲话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分享行业趋势和成功经验，为公司的未来发展提供有益的参考。</a:t>
              </a:r>
            </a:p>
          </p:txBody>
        </p:sp>
      </p:grpSp>
      <p:grpSp>
        <p:nvGrpSpPr>
          <p:cNvPr id="96" name="Group 96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7" name="TextBox 97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表达对公司的合作意向和期望，加强双方的合作和交流。</a:t>
              </a:r>
            </a:p>
          </p:txBody>
        </p:sp>
      </p:grpSp>
      <p:grpSp>
        <p:nvGrpSpPr>
          <p:cNvPr id="98" name="Group 98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9" name="TextBox 99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对公司的发展给予肯定和鼓励，提出建设性的意见和建议。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4648" b="14648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分享个人成长和工作经验，表达对公司的感激之情。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提出建设性的意见和建议，为公司的改进和发展贡献智慧。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鼓励全体员工积极进取、勇往直前，为实现公司的发展目标而努力奋斗。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优秀员工代表讲话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年会节目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https://d.book118.com/255313111322011121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2024-09-25T03:28:02.236</cp:lastPrinted>
  <dcterms:created xsi:type="dcterms:W3CDTF">2024-09-24T19:28:02Z</dcterms:created>
  <dcterms:modified xsi:type="dcterms:W3CDTF">2024-09-24T19:28:04Z</dcterms:modified>
</cp:coreProperties>
</file>