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04532-F30B-4459-AC5F-F605363F1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E66A4-5A8F-4A51-95CE-69BBD2C7C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D8081-93AF-4C46-B84A-D3040B635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D1CEE-E2A7-4935-920E-6E746EF44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E5796-E747-4191-B06D-39DE77CA3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13CFB0-D375-414D-A8B5-74B9A301C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333FDA-F6D6-4C14-A87E-FE270B9F6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A2CCE-AF13-4C37-887A-1BD0A6691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75079-A527-4228-8FA2-EEE2FDC15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22DD9-36E4-4726-B54E-01A70E230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5720B-2CF3-44C2-BA72-23310FB38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1332002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智能水杯行业状况分析报告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产品创新与技术趋势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市场营销策略及渠道拓展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行业法规政策与标准规范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未来发展趋势预测及挑战应对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智能水杯是一种结合现代科技与传统饮水器具的创新型产品，通过内置传感器、微处理器和连接技术，实现饮水数据监测、提醒、互动等智能化功能。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实时记录用户的饮水量、饮水时间等数据，帮助用户掌握自己的饮水习惯。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根据用户的身体状况和饮水需求，智能提醒用户按时饮水，保持身体水分平衡。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部分智能水杯具备加热或制冷功能，为用户提供适宜的饮水温度。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通过连接手机APP或其他智能设备，实现互动游戏、社交分享等娱乐功能。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饮水数据监测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互动娱乐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饮水提醒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智能水杯定义及功能特点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初创期：智能水杯概念提出，少数创新企业开始研发试水。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发展期：随着技术进步和消费者认知提升，智能水杯产品逐渐丰富，市场竞争加剧。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成熟期：行业格局基本形成，领军企业占据市场份额，产品创新成为竞争焦点。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：目前智能水杯市场已经初具规模，但渗透率仍有提升空间。消费者对智能水杯的认知度和接受度逐渐提高，对产品功能和品质的要求也越来越高。同时，行业内企业数量众多，竞争激烈，产品创新成为企业脱颖而出的关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市场需求驱动因素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健康意识提升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随着人们生活水平的提高和健康意识的增强，越来越多的人开始关注饮水健康，智能水杯作为健康饮水的辅助工具受到欢迎。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消费者对生活品质的追求推动产品升级换代，智能水杯作为时尚、实用的生活用品受到追捧。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传感器技术、微处理器技术、连接技术等的发展为智能水杯提供了技术支撑，推动了行业创新和发展。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政府对智能制造、智能家居等领域的扶持政策为智能水杯行业的发展提供了有力支持。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近年来，国内智能水杯市场迅速崛起，涌现出众多知名品牌，如华为、小米、乐扣乐扣等。这些厂商凭借强大的研发实力、品牌影响力及完善的供应链体系，在国内市场占据主导地位。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国外厂商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国际知名厂商如Ember、Ember Travel Mug、Cauldryn等，凭借先进的技术创新、高品质的产品及全球化的市场布局，在国际市场具有较高竞争力。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国内厂商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国内外厂商概况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根据市场调查数据，国内智能水杯市场中，华为、小米等品牌市场份额较高。在国际市场，Ember等品牌表现强劲。各厂商通过不断创新和拓展产品线，争夺更多的市场份额。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水杯市场竞争激烈，国内外厂商纷纷通过技术研发、产品升级、品牌合作等方式提升竞争力。此外，价格战也是竞争的重要手段之一，各厂商在努力保持产品品质的同时，不断降低成本，以更具竞争力的价格吸引消费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市场份额及竞争态势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国内外厂商在智能水杯的技术研发上均投入大量资源，不断推陈出新。国内厂商如华为、小米等注重将先进技术应用于产品之中，提升用户体验。国外厂商则更注重在基础技术上的研究和突破。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国内厂商凭借在国内市场的长期耕耘，品牌知名度和影响力较高。国外厂商则依托国际品牌优势，在全球范围内推广其产品。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智能水杯的供应链管理涉及原材料采购、生产制造、物流配送等多个环节。国内厂商在供应链管理上较为成熟，能够迅速响应市场需求变化。国外厂商则更注重全球供应链的优化和协同。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核心竞争力对比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产品创新与技术趋势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随着消费者对环保意识的提高，智能水杯开始采用可降解、无污染的环保材料，如竹纤维、玉米塑料等。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高性能陶瓷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陶瓷材料具有优异的耐高温、耐磨损、耐腐蚀等性能，使得智能水杯在保持美观的同时更加耐用。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轻质金属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如铝合金、钛合金等轻质金属材料的应用，让智能水杯在保持强度的同时减轻重量，便于携带。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新型材料应用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饮水提醒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结合手机APP或智能手环等设备，智能水杯可提醒用户按时饮水，促进健康生活习惯的养成。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水质检测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部分高端智能水杯具备水质检测功能，可检测水中矿物质含量、PH值等指标，确保饮水安全。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通过内置温度传感器和智能芯片，实现水温的实时监测和调节，满足用户不同需求。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智能化技术集成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https://d.book118.com/255313320022011124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2024-09-28T06:01:43.403</cp:lastPrinted>
  <dcterms:created xsi:type="dcterms:W3CDTF">2024-09-27T22:01:43Z</dcterms:created>
  <dcterms:modified xsi:type="dcterms:W3CDTF">2024-09-27T22:01:45Z</dcterms:modified>
</cp:coreProperties>
</file>