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9725-6109-496D-9ECB-F4ACC1390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66C8D-F14A-40FD-AB08-09C57545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DB0D1-C734-4B99-ACE9-6D4EA297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C837A-B173-4E4B-844E-B6CE3AA7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FDA4E-F84B-43B8-84F2-0CB32A0D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07202-8591-4CD8-A18E-A579D69C3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1252B-700B-459A-A82B-F4752B6C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A1D7C-829B-4AF6-AF49-B90DB6460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A20B1-8C32-45B4-80F2-A132A28D1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FC460-D873-40A3-AF7C-C3A3993F2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81C50-7097-4A1B-A2CE-C5CE7A07E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14220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社交媒体行业的市场份额分析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分析社交媒体行业的市场份额和竞争格局。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探讨社交媒体行业的发展趋势和未来挑战。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为投资者、企业和相关机构提供决策支持和参考。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涵盖全球范围内的社交媒体行业。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包括主要社交媒体平台的市场份额、用户规模、活跃度等关键指标。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分析不同社交媒体平台的商业模式、盈利能力和创新实践。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https://d.book118.com/255314220013011121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2024-09-23T20:38:32.781</cp:lastPrinted>
  <dcterms:created xsi:type="dcterms:W3CDTF">2024-09-23T12:38:32Z</dcterms:created>
  <dcterms:modified xsi:type="dcterms:W3CDTF">2024-09-23T12:38:34Z</dcterms:modified>
</cp:coreProperties>
</file>