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9E716-7A78-44EB-9380-94143141C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04FD6-F86E-4CFB-806C-45FB3AF8A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E6152-3EE9-4786-9D61-377B00CC9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7523C-DA79-4064-8963-D90B69C39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CDE6C5-50D9-4080-95F9-BB92291C2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E4F368-0541-4DE3-B64A-5977FC6F4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F59981-9FB9-4961-B2E9-A07F44069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258F3-FFB7-4803-A088-2F905D706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A64EC-1BF0-4BDE-B937-2C7A95F4F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56A09-A9A3-411F-89D1-A105CBD7B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33D0B-9E5F-48DE-B391-B7EE12B94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2322014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指导新趋势的广告设计技术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广告设计概述与发展趋势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新趋势下的创意策略与技巧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视觉元素在广告设计中的运用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交互体验在广告设计中的应用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数据驱动的广告设计优化策略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团队协作与沟通技巧提升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广告设计概述与发展趋势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广告设计是一种通过视觉元素、文字、色彩等手段，传达商品或服务信息，引导消费者产生购买欲望的创意性活动。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在商品经济高度发达的现代社会，广告设计在商品流通、消费引导、品牌形象塑造等方面发挥着重要作用。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广告设计定义及作用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广告设计作用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国内广告设计现状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近年来，我国广告设计行业快速发展，设计水平不断提高。国内广告设计师注重创意与实效的结合，积极运用新技术、新媒体，推动广告设计的创新与发展。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国外广告设计现状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国外广告设计行业历史悠久，经验丰富。设计师们注重个性化表达、情感共鸣和跨文化传播，善于运用先进的设计理念和技术手段，打造出具有全球影响力的广告作品。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9" r="12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国内外广告设计现状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多元化与包容性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未来广告设计将更加注重多元化和包容性，尊重不同文化背景和审美观念，打造具有普适性的广告作品。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跨界融合与创新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广告设计将与其他领域进行跨界融合，如艺术、科技、社会学等。这种跨界融合将为广告设计带来新的创意灵感和表现形式。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绿色环保与可持续发展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未来广告设计将更加注重绿色环保和可持续发展。设计师需要关注环保材料的使用、能源的节约以及废弃物的处理等问题，推动广告设计与环境保护的和谐发展。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智能化与个性化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随着人工智能技术的发展，广告设计将实现智能化和个性化。设计师可以利用大数据和算法分析消费者需求和行为习惯，为每个人量身定制广告内容。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新趋势下的创意策略与技巧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深入了解目标受众的需求、兴趣和行为特点，以制定更具针对性的创意策略。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品牌定位明确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清晰传达品牌的核心价值和独特卖点，确保广告创意与品牌形象高度一致。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市场趋势洞察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密切关注行业动态和市场趋势，把握时机，制定符合市场需求的创意策略。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创意策略制定方法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通过集体讨论、自由联想等方式，激发团队成员的创意灵感。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792" b="15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发散性思维训练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000" r="6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创意工具应用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9000" b="9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鼓励多角度、多层面地思考问题，打破思维定势，产生更多创新点子。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运用创意工具如思维导图、情绪板等，辅助创新思维过程，使创意更加可视化、具体化。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创新思维训练与激发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新趋势下的成功案例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关注新趋势下广告行业的成功案例，了解最新的创意趋势和表现手法，紧跟时代步伐。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跨界创意融合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探索不同领域间的创意融合，将其他行业的创新元素引入广告设计中，打造独具特色的广告作品。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经典广告案例解析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分析经典广告案例的创意策略、表现手法和传播效果，为自身广告创意提供借鉴和启示。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优秀案例分享与启示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视觉元素在广告设计中的运用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0719" r="30719"/>
          <a:stretch>
            <a:fillRect/>
          </a:stretch>
        </p:blipFill>
        <p:spPr>
          <a:xfrm>
            <a:off x="161995" y="1165346"/>
            <a:ext cx="4300145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色彩心理学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不同的色彩能够传达不同的情绪和氛围，比如红色代表激情和活力，蓝色代表冷静和稳定。广告设计师需要了解色彩心理学，以便选择合适的色彩来传达广告的主题和情感。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色彩对比与调和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通过对比不同色彩的明度、饱和度和色调，可以创造出强烈的视觉效果，吸引观众的注意力。同时，色彩的调和也很重要，以避免视觉上的不和谐和混乱。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色彩与品牌形象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广告设计师还需要考虑色彩与品牌形象的一致性。品牌的标志性色彩应该在广告设计中得到体现，以加强品牌识别度。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色彩搭配原理及实践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6" r="806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通过图像合成技术，广告设计师可以将不同的图像元素组合在一起，创造出新的形象和场景。这种技术可以激发观众的想象力，增强广告的吸引力和感染力。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图像合成与创意表现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滤镜和特效可以为广告设计增添独特的视觉效果。例如，使用模糊滤镜可以突出主题，增强层次感；使用光影特效可以增强立体感和质感。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滤镜与特效应用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随着数字媒体的发展，动态图形设计在广告中的应用越来越广泛。通过动态图形设计，可以创造出富有节奏感和动感的视觉效果，吸引观众的注意力。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动态图形设计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图形图像处理技巧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https://d.book118.com/255323220142011044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2024-09-06T21:24:11.576</cp:lastPrinted>
  <dcterms:created xsi:type="dcterms:W3CDTF">2024-09-06T13:24:11Z</dcterms:created>
  <dcterms:modified xsi:type="dcterms:W3CDTF">2024-09-06T13:24:13Z</dcterms:modified>
</cp:coreProperties>
</file>