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6A13B0B-F19A-4244-BC97-BC9808B05ED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997E6-7EE2-40B7-A836-C8A200673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9D671-C045-48B0-B48E-907B30C6E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53231-D9A0-48AF-8F61-A2E28F80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60664-2EBA-4E4B-BB19-DBAE4D33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47F24-6D14-4570-B406-F449B6E6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27EFF-F16D-4575-9D66-2385E997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B432C-3716-4E13-9DEC-DFBDD1CDA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2369A-D70D-46AD-9F21-AFC8CA6D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66B96-133F-43A9-8D96-F5FFFA028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895BD-9E87-4289-BFB5-114457BFD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ECC8D-C9C1-4167-B0C9-696E0A4DC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E2ADEF-1B37-4CE2-B58B-9CB2BDB5EDF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C079B17-6873-43D9-B743-1A71BBAEF79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232301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糖尿病患者的日常护理与自我管理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糖尿病患者的挑战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血糖监测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饮食管理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运动与体重管理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药物治疗与并发症预防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糖尿病患者的挑战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什么是糖尿病？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糖尿病是一种慢性疾病，主要特点是血糖（血液中的葡萄糖）水平持续超过正常范围。类型包括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型糖尿病等，常见症状包括多饮、多尿、体重减轻等。糖尿病会导致多个器官受损，增加心脏病、中风和其他并发症的风险。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糖尿病患者的生活负担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每日监测血糖，掌握血糖波动情况，及时调整用药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血糖监测与控制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合理搭配饮食，控制碳水化合物摄入，避免高糖食物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定期参加有氧运动，控制体重，改善胰岛素敏感度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运动与体重管理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如何应对情绪压力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寻求心理咨询帮助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学会放松技巧和压力管理方法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帮助病人调整心态，保持积极心态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提供情绪支持和解决问题的能力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心理与情绪压力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糖尿病对心理健康的影响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长期疾病带来的焦虑和抑郁情绪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对生活和工作产生负面影响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家庭、社会支持与自我管理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家人的支持是糖尿病患者康复的重要保障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家人的支持与理解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糖尿病患者需主动学习医疗知识，掌握自我管理技巧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糖尿病患者自我管理的重要性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寻找糖尿病教育和支持组织，获取专业指导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社会资源的利用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糖尿病是一种需要长期自我管理的疾病，患者需要综合运用生活方式干预、药物治疗和心理支持等多方面手段。通过有效的护理和自我管理，可以帮助糖尿病患者提高生活质量，减少并发症风险。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血糖监测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血糖监测的重要性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稳定血糖水平对糖尿病患者至关重要。血糖监测工具包括血糖仪、试纸等，通过不同方法可以准确监测血糖水平。血糖的正常范围是多少？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日常血糖监测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操作方法和注意事项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正确使用血糖仪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如何解读血糖数据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血糖监测结果的分析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最佳监测时机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血糖监测的时间点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血糖异常情况处理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急救措施和补充糖分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低血糖的症状和处理方法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降低血糖的方法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高血糖的症状和处理方法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控制血糖波动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调整饮食和药物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分析血糖趋势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观察波动情况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调整饮食药物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寻求医生建议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关注的异常情况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突然升高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持续不稳定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伴随其他症状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血糖监测记录与分析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记录血糖数据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每日记录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饭前饭后记录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异常情况记录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血糖监测总结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血糖监测是糖尿病患者日常护理中不可或缺的一环，通过正确的监测和处理，可以有效控制血糖水平，降低并发症的风险。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饮食管理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糖尿病患者的饮食原则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糖尿病患者需要注意饮食均衡的重要性，合理控制碳水化合物、蛋白质和脂肪的摄入比例，并避免摄入高糖食物。这些原则对于稳定血糖水平非常重要。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膳食规划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分配主食、蔬菜、水果和蛋白质的摄入量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制定饮食计划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避免高糖高脂食物的过量摄入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常见错误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确保均衡摄入各种营养物质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营养搭配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节假日饮食控制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适量享用甜食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注意饮食种类搭配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控制含糖饮料摄入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应对节日食物诱惑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合理控制食用量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适量运动消耗热量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避免连续大餐摄入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外出就餐与节假日应对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外出就餐注意事项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选择健康餐单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控制食物油脂摄入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合理控制食物量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饮食与药物的关系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饮食可以影响药效的吸收和利用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饮食对药物疗效的影响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控制饮食有助于胰岛素的稳定释放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饮食与胰岛素关系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合理安排用药和饮食时间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避免药物与饮食相互影响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https://d.book118.com/255323230103011123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糖尿病患者的日常护理与自我管理</vt:lpstr>
      <vt:lpstr>目录</vt:lpstr>
      <vt:lpstr>第1章 糖尿病患者的挑战</vt:lpstr>
      <vt:lpstr> </vt:lpstr>
      <vt:lpstr>糖尿病患者的生活负担</vt:lpstr>
      <vt:lpstr>心理与情绪压力</vt:lpstr>
      <vt:lpstr>家庭、社会支持与自我管理</vt:lpstr>
      <vt:lpstr>结语</vt:lpstr>
      <vt:lpstr>第2章 血糖监测</vt:lpstr>
      <vt:lpstr> </vt:lpstr>
      <vt:lpstr>日常血糖监测</vt:lpstr>
      <vt:lpstr>血糖异常情况处理</vt:lpstr>
      <vt:lpstr>血糖监测记录与分析</vt:lpstr>
      <vt:lpstr>血糖监测总结</vt:lpstr>
      <vt:lpstr>第3章 饮食管理</vt:lpstr>
      <vt:lpstr> </vt:lpstr>
      <vt:lpstr>膳食规划</vt:lpstr>
      <vt:lpstr>外出就餐与节假日应对</vt:lpstr>
      <vt:lpstr>饮食与药物的关系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2024-09-27T01:02:31.777</cp:lastPrinted>
  <dcterms:created xsi:type="dcterms:W3CDTF">2024-09-26T17:02:31Z</dcterms:created>
  <dcterms:modified xsi:type="dcterms:W3CDTF">2024-09-26T17:02:33Z</dcterms:modified>
</cp:coreProperties>
</file>