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656AB-D661-437E-9C86-0F5D7627C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589D0-D679-4033-8737-1E581FA2F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6ADB9-A77E-4151-BCC6-16EC82F34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EE098-9CDE-4716-A230-3A1D6C5EC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60C383-9F38-4666-BE2B-EE56DD5A4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60D02-5854-4D14-9EB9-1EE7687D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850EB6-3471-41E5-80D6-97299D613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8D60A-09AC-4E10-B2D3-D1E6D71EB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5C2C5-8BA3-4BE7-A4DE-B412CBC53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054AD-02B2-413B-A619-81C1ED4AF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00BB2-CC4E-409E-BD26-6F8D8AF81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24134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酒店市场营销环境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酒店市场营销概述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微观环境分析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产品策略与价格策略制定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渠道策略与促销策略制定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总结：提高酒店市场竞争力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酒店市场营销概述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市场营销是一种通过创造、传播和交付价值，来管理客户关系的过程。其目的是为组织及其利益相关者创造、传播和交付价值。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对于酒店业而言，市场营销是提升品牌知名度、吸引客源、提高入住率和增加收入的关键手段。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酒店业属于服务性行业，提供的是无形的服务产品，因此营销策略需要更加注重客户体验和口碑传播。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服务性行业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酒店市场竞争激烈，品牌众多，消费者选择面广，因此酒店需要制定有竞争力的营销策略以脱颖而出。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不同客户对酒店的需求和期望不同，酒店需要针对不同客户群体制定相应的营销策略。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酒店行业市场特点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吸引客源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增加收入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酒店市场营销目标与任务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通过广告、公关等手段提高酒店在目标市场的知名度，增加潜在客户对酒店的认知度。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通过提供优质的服务和产品，满足客户需求，提高客户满意度和忠诚度。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通过优惠促销、特色服务等手段吸引潜在客户前来酒店消费，提高酒店入住率。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通过制定合理的价格策略、开展有效的销售活动等手段，提高酒店收入水平。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政治稳定性对酒店业的发展至关重要，政治动荡或战争可能导致旅游业衰退，进而影响酒店业务。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各国政府对酒店业的管理和监管政策不同，酒店需要遵守当地的法律法规，如安全卫生标准、税收政策等。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国际关系紧张可能导致旅游限制和签证政策变化，影响国际游客数量及酒店入住率。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政治法律环境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经济增长和人均收入提高有助于增加人们的旅游消费，推动酒店业发展。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GDP和人均收入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汇率波动对国际游客的旅游成本和酒店业的收入产生影响。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通货膨胀导致物价上涨，增加酒店运营成本，可能影响酒店的投资和扩张计划。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游客的旅游习惯、消费观念和住宿偏好直接影响酒店的营销策略和服务模式。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人口数量、年龄结构、教育水平等因素影响酒店市场的潜在消费者群体和需求特点。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生活方式和价值观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不同地域和文化背景下，人们的生活方式和价值观存在差异，对酒店服务的需求和期望也有所不同。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互联网和移动技术的普及改变了人们的预订方式和信息获取途径，酒店需要适应在线预订和社交媒体营销的新趋势。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互联网和移动技术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通过数据分析和人工智能技术，酒店可以更精准地了解客户需求，提供个性化服务，提高客户满意度。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数据分析与人工智能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随着环保意识的提高，绿色环保技术在酒店业的应用逐渐增多，如节能建筑、可再生能源等，有助于降低酒店运营成本并提升品牌形象。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微观环境分析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711" r="371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酒店顾客需求多样化，包括商务、旅游、会议等不同类型，每种类型又有不同的具体需求。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个性化消费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顾客对酒店的期望越来越个性化，希望获得符合自己品味和需求的定制化服务。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顾客对酒店的服务品质和硬件设施有较高要求，注重细节和体验。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顾客越来越依赖网络进行酒店预订和评价，网络口碑对酒店营销影响重大。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顾客需求与行为特点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6" r="307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通过市场调查和数据分析，识别主要竞争对手及其市场地位。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研究竞争对手的产品、价格、渠道和促销策略，分析其优势和劣势。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根据自身资源和能力，以及市场需求和竞争状况，进行目标市场定位。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通过提供独特的产品和服务，塑造品牌形象，实现与竞争对手的差异化。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选择优质的供应商，确保产品和服务的高品质，同时建立长期稳定的合作关系。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积极寻求与旅游机构、OTA平台等合作伙伴的合作，共同开拓市场。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合作伙伴拓展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优化供应链管理，实现与供应商和合作伙伴的协同作业，降低成本和提高效率。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签订详细的合同协议，明确双方的权利和义务，降低合作风险。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合同与风险管理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供应商及合作伙伴关系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评估酒店员工的专业素质和服务能力，以及人力资源配置的合理性。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评估酒店的硬件设施、场地条件以及技术设备的先进性。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评估酒店的资金实力、融资能力以及财务风险管理水平。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管理资源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评估酒店的管理体系、管理制度以及管理人员的专业能力和经验。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内部资源条件评估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可衡量性、可进入性、差异性、经济性。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地理细分、人口细分、心理细分、行为细分。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https://d.book118.com/255324134043011112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2024-09-18T10:43:05.183</cp:lastPrinted>
  <dcterms:created xsi:type="dcterms:W3CDTF">2024-09-18T02:43:05Z</dcterms:created>
  <dcterms:modified xsi:type="dcterms:W3CDTF">2024-09-18T02:43:07Z</dcterms:modified>
</cp:coreProperties>
</file>