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319EAA-2E12-401C-83BC-8528581B7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1E0207-D33B-4283-A887-087593D458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B885FC-2861-434A-BCAE-603D0C78A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D8B564-C309-436C-A007-EB463DC67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9B29F2-D067-4306-8F07-8A0F20B7E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E75C52-0AB0-45EA-96EB-CF2769012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5EC41B-DDBA-498D-A41B-A84A929B4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0D0B60-D954-44F4-8D64-FC3FE1FC9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1DD3DF-C159-4F3E-BF31-084DBC194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561231-9287-47E2-9696-D28C1FA87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6EBC87-A006-4677-9B39-2E556A7FFF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532433231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石棉中毒的医疗急救与处理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石棉中毒概述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现场急救措施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院内治疗原则及方法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药物治疗方案选择及注意事项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康复期管理与随访建议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总结回顾与展望未来进展方向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石棉中毒概述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36" r="3413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77" r="3147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石棉中毒是指人体长期吸入石棉纤维，导致肺部组织发生病变的一种职业病。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石棉是一种天然矿物，广泛应用于建筑、制造、化工等领域。长期接触石棉制品或吸入石棉粉尘，可引起石棉中毒。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定义与原因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石棉中毒患者早期可无明显症状，随着病情发展，可出现咳嗽、咳痰、胸痛、呼吸困难等呼吸系统症状。严重者可出现肺纤维化、肺癌等并发症。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石棉中毒可导致患者肺功能下降，生活质量降低，甚至危及生命。此外，石棉中毒还可引起皮肤、眼睛等部位的病变。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根据患者的职业史、临床表现、影像学检查和实验室检查等综合判断，可确诊石棉中毒。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根据病情严重程度，石棉中毒可分为轻度、中度和重度三类。轻度患者症状较轻，中度患者症状明显，重度患者症状严重且可能出现并发症。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诊断标准与分类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现场急救措施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脱离污染源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立即离开石棉暴露区域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将受害者迅速带离石棉污染源，避免继续接触。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去除污染衣物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协助受害者去除受污染的衣物，防止石棉纤维进一步散播。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清洗身体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用温水和肥皂彻底清洗受害者的皮肤，特别是暴露部位，以减少石棉纤维的附着。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检查受害者的呼吸道是否通畅，清除口腔和鼻腔内的异物。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确保呼吸通畅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吸氧治疗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避免剧烈运动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如有条件，给予受害者吸氧治疗，以缓解呼吸困难症状。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让受害者保持安静，避免剧烈运动，以减少石棉纤维对呼吸道的刺激。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保持呼吸道通畅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用生理盐水或清水彻底清洗伤口，去除石棉纤维和污染物。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清洗伤口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使用适当的消毒剂对伤口进行消毒，预防感染。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消毒伤口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用无菌纱布或干净的布料包扎伤口，避免进一步污染和损伤。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包扎伤口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初步处理伤口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院内治疗原则及方法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通过向支气管和肺泡内注入生理盐水等灌洗液，并反复抽吸，以清除肺部内的石棉纤维。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支气管肺泡灌洗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使用粘液溶解剂等药物，促进呼吸道内石棉纤维的排出。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清除体内石棉纤维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对于呼吸困难的患者，应及时吸氧，保持呼吸道通畅。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针对患者出现的胸痛、咳嗽等症状，可使用相应的止痛药物进行缓解。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加强患者的营养摄入，提高身体免疫力，促进康复。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对症支持治疗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https://d.book118.com/255324332310011124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2024-09-29T04:46:45.114</cp:lastPrinted>
  <dcterms:created xsi:type="dcterms:W3CDTF">2024-09-28T20:46:45Z</dcterms:created>
  <dcterms:modified xsi:type="dcterms:W3CDTF">2024-09-28T20:46:47Z</dcterms:modified>
</cp:coreProperties>
</file>