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F5C9F-916A-4A4C-9050-CE5EE4101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643DB-5A53-4942-ACA2-1F298DCB9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C80D1-0D77-4078-A698-D1B770958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CF163-EA62-4166-9009-988888B50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8BEA3-8954-492F-A794-FD943B241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56025-BFA1-42D8-9664-D6402EE4D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1BF04-4711-4208-94A9-6B27F4094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9122B-4BF1-426C-98D1-4CAC2775C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394C2-4334-4706-AD9B-EAE60B5E5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DB529-04F0-4545-B878-99975E552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4A93C-89AB-461C-A5EA-4ABFD13B0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302033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物流体系的运作模式</a:t>
            </a:r>
            <a:endParaRPr lang="en-US" sz="49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2024-01-14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物流体系概述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物流体系的运作模式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物流体系的运作流程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物流体系的运作管理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物流体系的优化策略</a:t>
            </a:r>
            <a:endParaRPr lang="en-US" sz="2400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8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物流体系概述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物流体系的定义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物流体系是指通过一系列的运输、仓储、包装、装卸、配送等活动，实现物品从供应地到需求地的实体流动过程。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物流体系涉及物品的运输、储存、装卸、搬运、包装、配送和信息管理等环节，旨在满足客户需求，实现物流效率和效益的最大化。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物流体系是现代经济运行的重要支撑，能够提高企业竞争力，促进区域经济发展。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物流体系能够优化资源配置，降低企业成本，提高运营效率，增强企业的市场竞争力。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b="-6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r="-10"/>
          <a:stretch>
            <a:fillRect/>
          </a:stretch>
        </p:blipFill>
        <p:spPr>
          <a:xfrm>
            <a:off x="9486878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物流体系的发展能够带动相关产业的发展，创造就业机会，促进区域经济的繁荣。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-65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物流体系的重要性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-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物流体系的发展历程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物流体系的发展经历了从传统物流到现代物流的转变。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传统物流阶段以运输和仓储为主要活动，缺乏系统性和整合性。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随着信息技术的发展和市场竞争的加剧，现代物流逐渐兴起，强调物流活动的系统性和整合性，注重物流效率和客户需求的满足。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物流体系的运作模式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直接运输模式是指货物从发货地直接运送到收货地，不经过中转或转运的运输方式。这种模式适用于距离较近、批量较小的货物运输，能够减少中转和转运环节，提高运输效率。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直接运输模式的优点包括减少中转和转运环节，降低货物破损率，减少物流成本等。但这种模式也有局限性，例如不适合距离较远或批量较大的货物运输。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直接运输模式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集中运输模式是指将多个发货人的货物集中起来，统一安排运输，送达目的地后进行统一分配的运输方式。这种模式适用于货物来源分散、批量较小的情况，能够提高运输效率，降低物流成本。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集中运输模式的优点包括减少车辆空驶和重复运输，提高运输效率，降低物流成本等。但这种模式也有局限性，例如需要建立完善的货物信息管理系统和物流配送网络。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集中运输模式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散运输模式是指将货物分散安排给多个承运人，由承运人负责各自部分的运输任务，并在目的地由收货人自行提取货物的运输方式。这种模式适用于货物来源和目的地都比较分散的情况，能够充分利用各种运输资源，提高运输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分散运输模式的优点包括能够充分利用各种运输资源，减少车辆空驶和重复运输，提高运输效率等。但这种模式也有局限性，例如需要建立完善的货物信息管理系统和物流配送网络。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分散运输模式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共同配送模式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物流体系的运作流程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物流公司通过各种渠道接收客户订单，包括电话、网络、传真等。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订单接收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订单确认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订单分配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对接收到的订单进行审核，确认订单的有效性和准确性。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根据订单信息，将订单分配给相应的物流配送中心或运输路线。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订单处理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根据订单信息，制定合理的货物拣选计划。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拣选计划制定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根据拣选计划，对货物进行分类、挑选和整理。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拣选作业实施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r="-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将拣选结果信息录入物流管理信息系统，以便后续作业环节使用。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拣选信息录入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货物拣选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https://d.book118.com/255330203313011104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2024-09-14T18:38:16.221</cp:lastPrinted>
  <dcterms:created xsi:type="dcterms:W3CDTF">2024-09-14T10:38:16Z</dcterms:created>
  <dcterms:modified xsi:type="dcterms:W3CDTF">2024-09-14T10:38:18Z</dcterms:modified>
</cp:coreProperties>
</file>