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CFF9B-B43B-48B5-9492-C61458493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00FE5-1073-4C36-A082-9BC5E309D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0662A-723F-41DD-BDA1-7E410BF2C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07BE7-E65E-40DC-8A09-A24E1B0F4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13EBE7-3CD5-4B11-9338-8DCA78A02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267184-D47B-49A6-8A6E-7946B7ECF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97194-99B6-4D0E-8960-92EB1F0C5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C9B76-FF76-46B9-B362-61B92484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70F85-C93C-40D5-9B73-7E2E04651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D40BC-247E-4454-91B2-088D923D3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4889E-97ED-47FB-8894-18CBA671E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3031413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华尔街未来行业分析报告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金融科技行业分析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人工智能行业分析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区块链行业分析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其他新兴行业分析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本报告旨在分析华尔街未来行业的发展趋势，为投资者和企业家提供有价值的行业洞察。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随着全球经济格局的不断变化，华尔街作为全球金融中心之一，其行业发展趋势受到广泛关注。金融科技、人工智能等新兴技术的快速发展，为华尔街带来了新的机遇和挑战。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本报告主要关注华尔街的金融行业，包括传统金融、投资银行、资产管理等领域。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由于报告篇幅和时间的限制，本报告无法涵盖华尔街所有行业，仅选取了具有代表性的行业进行深入分析。同时，报告的数据来源可能存在一定的局限性，仅供参考。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金融科技行业分析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金融科技行业是指利用互联网、大数据、人工智能等技术手段，对传统金融业务进行创新和升级的行业。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该行业涵盖了在线支付、P2P网贷、众筹融资、智能投顾等多个领域，旨在为消费者和企业提供更加便捷、高效、安全的金融服务。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416" r="1641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随着科技的不断进步和金融市场的日益开放，金融科技行业在全球范围内得到了迅猛发展。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27" b="1022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金融科技行业概述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金融科技行业将继续保持高速增长，成为全球金融市场的重要组成部分。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金融科技行业将与传统金融行业深度融合，共同推动金融市场的数字化和智能化。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随着人工智能、区块链等新技术的不断涌现和应用，金融科技行业将不断创新和变革。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金融科技行业将更加注重客户体验和服务质量，不断提升服务水平和客户满意度。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金融科技行业的发展趋势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金融科技行业面临着技术风险、信息安全、监管政策等多方面的挑战。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随着监管政策的逐步明确和完善，金融科技行业将迎来更加规范和健康的发展环境。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金融科技行业将与传统金融行业展开更加紧密的合作，共同推动金融市场的创新和发展。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金融科技行业将涌现出更多具有创新精神和竞争力的企业，为全球金融市场注入新的活力。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金融科技行业的挑战和机遇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人工智能行业分析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人工智能是指通过计算机算法和模型，模拟人类的智能行为和思维过程，实现机器自主决策、学习和执行任务的技术。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人工智能技术广泛应用于医疗、金融、制造、交通、教育等领域，为各行业提供智能化解决方案。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人工智能应用领域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人工智能产业链包括基础层、技术层和应用层，涵盖硬件、软件、服务等多个环节。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人工智能产业链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人工智能行业概述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随着算法和算力的不断提升，人工智能技术将不断突破，实现更高级别的智能化。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随着各行业对智能化需求的增加，人工智能应用场景将不断拓展，从消费领域向工业、农业等领域渗透。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数据是人工智能技术的核心资源，随着数据量的增长和质量的提升，人工智能将更加精准和高效。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人工智能行业的发展趋势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https://d.book118.com/255330314131011111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2024-09-17T04:33:45.523</cp:lastPrinted>
  <dcterms:created xsi:type="dcterms:W3CDTF">2024-09-16T20:33:45Z</dcterms:created>
  <dcterms:modified xsi:type="dcterms:W3CDTF">2024-09-16T20:33:47Z</dcterms:modified>
</cp:coreProperties>
</file>