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73876-FE82-4FAF-A181-A5E2F5FA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9EE85-812A-48FB-8750-276CB162E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64FA1-530E-4B17-9016-6123C3D2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CF777-2EBC-4D49-A268-3B2E2E75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665C1F-76F3-4174-A380-D990A0457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A542B-B1B7-4E71-9F8E-1ED6CF6B7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64382-2B1A-40D9-ABF9-A73A2247A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D34FD-D4E7-4A36-9F1D-4D63F4BD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41C62-6BD6-4252-836D-D2741145B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B4D17-A390-4F33-A9A4-32A2C264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D7155-CB16-4639-AB52-B30EA210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1020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大学生心理健康教育-生涯规划与职业选择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生涯规划与职业选择概述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大学生生涯规划的步骤与策略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大学生职业选择的影响因素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大学生生涯规划与职业选择的实践建议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大学生生涯规划与职业选择的案例分析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生涯规划与职业选择概述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78" b="261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生涯规划是指个人在职业、教育和休闲活动等方面设定目标，制定实现这些目标的计划和行动的过程。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生涯规划有助于大学生明确自己的职业方向和发展目标，提高自我认知和职业能力，为未来的职业发展打下坚实的基础。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生涯规划的定义与重要性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兴趣、能力、价值观、性格、家庭和社会背景等。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兴趣导向、能力匹配、价值观一致、性格适应、家庭和社会支持等。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职业选择的要素与原则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生涯规划是职业选择的基础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通过生涯规划，大学生可以更好地了解自己的兴趣、能力和价值观，为职业选择提供依据。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职业选择是生涯规划的落实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职业选择是生涯规划的重要环节，选择合适的职业有助于实现生涯规划的目标和计划。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生涯规划与职业选择的关联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大学生生涯规划的步骤与策略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了解自己的兴趣、价值观、技能和个性特点。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分析自己的优势与不足。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在自我评估过程中，大学生还需要客观地分析自己的优势和不足，明确自己在职业发展中的核心竞争力以及需要提升的方面，为制定有针对性的计划提供依据。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大学生在进行生涯规划时，首先需要对自己进行全面的自我评估，了解自己的兴趣爱好、价值观、技能特长以及个性特点等，以便更好地确定职业方向和发展目标。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设定明确的短期和长期职业发展目标。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在自我评估的基础上，大学生需要设定明确的短期和长期职业发展目标，包括职业类型、发展阶段、时间节点等，以便在生涯规划过程中保持方向感和动力。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目标要具体、可衡量、可实现。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设定的目标应该具体明确、可衡量，并且具有实现的可能性。这样的目标能够更好地指导大学生的行动和决策，提高生涯规划的有效性。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生涯规划是一个动态的过程，大学生在制定计划时应该考虑到各种可能的变化因素，使计划具有一定的灵活性，能够适应未来的挑战和机遇。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制定实现目标的行动计划。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为了实现设定的职业发展目标，大学生需要制定具体的行动计划，包括学习、实践、培训等方面的安排，以确保在实现目标的过程中能够有序地进行。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计划要有灵活性，适应变化。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积极采取行动，努力实现目标。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在制定好行动计划后，大学生需要积极采取行动，努力实现自己的职业发展目标。在这个过程中，大学生需要保持积极的心态和行动力，克服困难和挑战，不断向目标迈进。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寻求支持和反馈，不断完善自己。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动实施过程中，大学生应该积极寻求各方面的支持和反馈，包括导师、同学、业界人士等，以便及时了解自己的进展情况并做出相应的调整和完善。同时，大学生还需要不断反思和总结经验教训，提升自己的能力和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定期评估进展情况，及时调整计划和目标。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涯规划是一个持续的过程，大学生需要定期评估自己的进展情况，及时调整计划和目标。当发现实际情况与原定计划存在偏差时，应该及时分析原因并采取相应的措施进行调整和改进，以确保生涯规划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大学生职业选择的影响因素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https://d.book118.com/255331020304011110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2024-09-16T05:49:21.329</cp:lastPrinted>
  <dcterms:created xsi:type="dcterms:W3CDTF">2024-09-15T21:49:21Z</dcterms:created>
  <dcterms:modified xsi:type="dcterms:W3CDTF">2024-09-15T21:49:23Z</dcterms:modified>
</cp:coreProperties>
</file>