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1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5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059B1-2C0C-4172-838F-1247FC725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9892B-9B5F-4217-AD6D-0023F3DC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B5FFE-75F2-4E02-A987-0DEFB603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EB011-6D70-433D-B3D7-9B330C90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9F78E-6ABC-411E-B3D6-41BA8EFB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85368-D08E-4AC1-9032-6F1DC9EFB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0DD2A-879A-470E-BBF4-DCEECEE49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F6DF6-4C67-4CBB-A95C-0738A14EE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04776-E88E-4D6C-91B5-E8297C882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1B1BF-72A0-4DFB-A942-17980488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FFF0F-511D-46EF-82BE-0080DDBB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01" r:id="rId2"/>
    <p:sldLayoutId id="2147489402" r:id="rId3"/>
    <p:sldLayoutId id="2147489403" r:id="rId4"/>
    <p:sldLayoutId id="2147489404" r:id="rId5"/>
    <p:sldLayoutId id="2147489405" r:id="rId6"/>
    <p:sldLayoutId id="2147489406" r:id="rId7"/>
    <p:sldLayoutId id="2147489407" r:id="rId8"/>
    <p:sldLayoutId id="2147489408" r:id="rId9"/>
    <p:sldLayoutId id="2147489409" r:id="rId10"/>
    <p:sldLayoutId id="2147489410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18" Type="http://schemas.openxmlformats.org/officeDocument/2006/relationships/tags" Target="../tags/tag110.xml" /><Relationship Id="rId19" Type="http://schemas.openxmlformats.org/officeDocument/2006/relationships/tags" Target="../tags/tag111.xml" /><Relationship Id="rId2" Type="http://schemas.openxmlformats.org/officeDocument/2006/relationships/tags" Target="../tags/tag94.xml" /><Relationship Id="rId20" Type="http://schemas.openxmlformats.org/officeDocument/2006/relationships/tags" Target="../tags/tag112.xml" /><Relationship Id="rId21" Type="http://schemas.openxmlformats.org/officeDocument/2006/relationships/tags" Target="../tags/tag113.xml" /><Relationship Id="rId22" Type="http://schemas.openxmlformats.org/officeDocument/2006/relationships/tags" Target="../tags/tag114.xml" /><Relationship Id="rId23" Type="http://schemas.openxmlformats.org/officeDocument/2006/relationships/tags" Target="../tags/tag115.xml" /><Relationship Id="rId24" Type="http://schemas.openxmlformats.org/officeDocument/2006/relationships/tags" Target="../tags/tag116.xml" /><Relationship Id="rId25" Type="http://schemas.openxmlformats.org/officeDocument/2006/relationships/tags" Target="../tags/tag117.xml" /><Relationship Id="rId26" Type="http://schemas.openxmlformats.org/officeDocument/2006/relationships/tags" Target="../tags/tag118.xml" /><Relationship Id="rId27" Type="http://schemas.openxmlformats.org/officeDocument/2006/relationships/tags" Target="../tags/tag119.xml" /><Relationship Id="rId28" Type="http://schemas.openxmlformats.org/officeDocument/2006/relationships/tags" Target="../tags/tag120.xml" /><Relationship Id="rId29" Type="http://schemas.openxmlformats.org/officeDocument/2006/relationships/tags" Target="../tags/tag121.xml" /><Relationship Id="rId3" Type="http://schemas.openxmlformats.org/officeDocument/2006/relationships/tags" Target="../tags/tag95.xml" /><Relationship Id="rId30" Type="http://schemas.openxmlformats.org/officeDocument/2006/relationships/tags" Target="../tags/tag122.xml" /><Relationship Id="rId31" Type="http://schemas.openxmlformats.org/officeDocument/2006/relationships/tags" Target="../tags/tag123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21130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五金销售员工入职培训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五金销售基础知识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五金销售技能提升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五金销售法律法规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五金销售实战演练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0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项标题"/>
          <p:cNvSpPr txBox="1"/>
          <p:nvPr>
            <p:custDataLst>
              <p:tags r:id="rId11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五金销售职业道德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五金销售基础知识</a:t>
            </a:r>
            <a:endParaRPr lang="zh-CN" altLang="en-US"/>
          </a:p>
        </p:txBody>
      </p:sp>
      <p:sp>
        <p:nvSpPr>
          <p:cNvPr id="10488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五金材料种类及用途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钢铁：用于建筑、机械和汽车制造等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塑料：水管、电线绝缘层、门窗等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7758990" y="2634356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不锈钢：耐腐蚀、美观的建筑材料、厨具等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2430124" y="2634356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铜：电线、水管、散热器等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1"/>
            </p:custDataLst>
          </p:nvPr>
        </p:nvSpPr>
        <p:spPr>
          <a:xfrm>
            <a:off x="5095162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铝：轻便的建筑材料、包装材料等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五金产品销售流程</a:t>
            </a:r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2"/>
            </p:custDataLst>
          </p:nvPr>
        </p:nvSpPr>
        <p:spPr>
          <a:xfrm>
            <a:off x="1538862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0"/>
          <p:cNvSpPr/>
          <p:nvPr>
            <p:custDataLst>
              <p:tags r:id="rId3"/>
            </p:custDataLst>
          </p:nvPr>
        </p:nvSpPr>
        <p:spPr>
          <a:xfrm>
            <a:off x="184430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4"/>
            </p:custDataLst>
          </p:nvPr>
        </p:nvSpPr>
        <p:spPr>
          <a:xfrm>
            <a:off x="1672351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客户咨询：接待客户，了解需求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6"/>
          <p:cNvSpPr/>
          <p:nvPr>
            <p:custDataLst>
              <p:tags r:id="rId5"/>
            </p:custDataLst>
          </p:nvPr>
        </p:nvSpPr>
        <p:spPr>
          <a:xfrm>
            <a:off x="4681523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1"/>
          <p:cNvSpPr/>
          <p:nvPr>
            <p:custDataLst>
              <p:tags r:id="rId6"/>
            </p:custDataLst>
          </p:nvPr>
        </p:nvSpPr>
        <p:spPr>
          <a:xfrm>
            <a:off x="5003934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7"/>
            </p:custDataLst>
          </p:nvPr>
        </p:nvSpPr>
        <p:spPr>
          <a:xfrm>
            <a:off x="4815012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产品推荐：根据需求推荐合适的产品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7"/>
          <p:cNvSpPr/>
          <p:nvPr>
            <p:custDataLst>
              <p:tags r:id="rId8"/>
            </p:custDataLst>
          </p:nvPr>
        </p:nvSpPr>
        <p:spPr>
          <a:xfrm>
            <a:off x="7823618" y="1778461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12"/>
          <p:cNvSpPr/>
          <p:nvPr>
            <p:custDataLst>
              <p:tags r:id="rId9"/>
            </p:custDataLst>
          </p:nvPr>
        </p:nvSpPr>
        <p:spPr>
          <a:xfrm>
            <a:off x="8162998" y="1773936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0"/>
            </p:custDataLst>
          </p:nvPr>
        </p:nvSpPr>
        <p:spPr>
          <a:xfrm>
            <a:off x="7957108" y="2441384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报价议价：提供报价，与客户议价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33"/>
          <p:cNvSpPr/>
          <p:nvPr>
            <p:custDataLst>
              <p:tags r:id="rId11"/>
            </p:custDataLst>
          </p:nvPr>
        </p:nvSpPr>
        <p:spPr>
          <a:xfrm>
            <a:off x="1538296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7"/>
          <p:cNvSpPr/>
          <p:nvPr>
            <p:custDataLst>
              <p:tags r:id="rId12"/>
            </p:custDataLst>
          </p:nvPr>
        </p:nvSpPr>
        <p:spPr>
          <a:xfrm>
            <a:off x="184373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3"/>
            </p:custDataLst>
          </p:nvPr>
        </p:nvSpPr>
        <p:spPr>
          <a:xfrm>
            <a:off x="1671786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下单签订合同：确认订单，签订销售合同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6" name="矩形 34"/>
          <p:cNvSpPr/>
          <p:nvPr>
            <p:custDataLst>
              <p:tags r:id="rId14"/>
            </p:custDataLst>
          </p:nvPr>
        </p:nvSpPr>
        <p:spPr>
          <a:xfrm>
            <a:off x="4680957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38"/>
          <p:cNvSpPr/>
          <p:nvPr>
            <p:custDataLst>
              <p:tags r:id="rId15"/>
            </p:custDataLst>
          </p:nvPr>
        </p:nvSpPr>
        <p:spPr>
          <a:xfrm>
            <a:off x="5003368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16"/>
            </p:custDataLst>
          </p:nvPr>
        </p:nvSpPr>
        <p:spPr>
          <a:xfrm>
            <a:off x="4814447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安排发货：按照合同约定安排发货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35"/>
          <p:cNvSpPr/>
          <p:nvPr>
            <p:custDataLst>
              <p:tags r:id="rId17"/>
            </p:custDataLst>
          </p:nvPr>
        </p:nvSpPr>
        <p:spPr>
          <a:xfrm>
            <a:off x="7823053" y="4021764"/>
            <a:ext cx="2827342" cy="1940411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39"/>
          <p:cNvSpPr/>
          <p:nvPr>
            <p:custDataLst>
              <p:tags r:id="rId18"/>
            </p:custDataLst>
          </p:nvPr>
        </p:nvSpPr>
        <p:spPr>
          <a:xfrm>
            <a:off x="8162433" y="4017239"/>
            <a:ext cx="458163" cy="237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19"/>
            </p:custDataLst>
          </p:nvPr>
        </p:nvSpPr>
        <p:spPr>
          <a:xfrm>
            <a:off x="7956542" y="4684687"/>
            <a:ext cx="2536650" cy="1137694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售后服务：提供售后支持，解决客户问题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五金产品市场行情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市场需求：随着经济的发展，五金产品的市场需求持续增长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竞争格局：市场上存在众多五金企业，竞争激烈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价格走势：受原材料价格、供求关系等因素影响，五金产品价格波动较大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行业趋势：智能化、绿色环保是五金行业的发展趋势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https://d.book118.com/255332113022011103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i*1_5_1"/>
  <p:tag name="KSO_WM_UNIT_INDEX" val="1_5_1"/>
  <p:tag name="KSO_WM_UNIT_LAYERLEVEL" val="1_1_1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汉仪粗圆简</vt:lpstr>
      <vt:lpstr>汉仪正圆-75W</vt:lpstr>
      <vt:lpstr>汉仪正圆-45W</vt:lpstr>
      <vt:lpstr>微软雅黑</vt:lpstr>
      <vt:lpstr>Office Theme</vt:lpstr>
      <vt:lpstr>五金销售员工入职培训</vt:lpstr>
      <vt:lpstr>目录</vt:lpstr>
      <vt:lpstr>五金销售基础知识</vt:lpstr>
      <vt:lpstr>五金材料种类及用途</vt:lpstr>
      <vt:lpstr>五金产品销售流程</vt:lpstr>
      <vt:lpstr>五金产品市场行情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2024-09-12T07:43:55.030</cp:lastPrinted>
  <dcterms:created xsi:type="dcterms:W3CDTF">2024-09-11T23:43:55Z</dcterms:created>
  <dcterms:modified xsi:type="dcterms:W3CDTF">2024-09-11T23:43:57Z</dcterms:modified>
</cp:coreProperties>
</file>