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0F687-C6BB-4A11-A60A-2126AC908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60595-A366-4F33-B1D2-9F2A7ACCA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F3D24-1963-4AFB-ACCF-A8AC831A4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D8F49-9BEC-4570-B0C4-207ADCC8F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F5DBC-1528-425E-A0A2-C2629ADC7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F92E76-0565-4C00-B5F3-DC7442D9C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D31B42-0368-4454-BEA4-E7E842243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E4D52-EA3F-492D-92A6-69EB10B3D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F89FF-15F8-4802-B9D1-08EDEF3CC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6A4C3-049D-4752-9440-5EBFC8C40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3F72D-8542-40FD-BAC8-4E8B6FF8D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332033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垃圾分类宣传推广与教育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指将生活垃圾按照不同成分、属性、利用价值以及对环境的影响，进行分类投放、分类收集、分类运输和分类处理的行为。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通过分类投放和分类处理，实现垃圾减量、资源化和无害化，促进可持续发展。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近年来，我国多个城市开始推行垃圾分类制度，取得了一定成效。但仍存在分类标准不统一、居民参与度不高等问题。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许多发达国家已经建立了完善的垃圾分类和处理体系，通过法律、经济等手段引导居民积极参与。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通过分类处理，可将生活垃圾中的可回收物转化为再生资源，实现资源的循环利用。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660" r="266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分类处理可以减少垃圾对环境的污染，如减少焚烧产生的二噁英等有害物质。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垃圾分类有利于推动循环经济和绿色发展，实现经济、社会和环境的协调发展。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垃圾分类方法与标准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通过宣传教育，引导居民在源头将垃圾按照不同类别进行分类投放。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居民自主分类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机关、企事业单位等公共机构实施强制分类，设置分类收集容器，确保各类垃圾得到妥善处理。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单位强制分类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社区设立监督员，指导居民进行垃圾分类，并对分类情况进行记录和反馈。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社区监督分类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有害垃圾回收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设立专门的有害垃圾回收点，对废电池、废灯管等有害垃圾进行统一回收和处理。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可回收物回收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通过专业的回收企业或者回收站，对废纸、废塑料、废金属等可回收物进行统一回收和资源化利用。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采用生物技术等方法对厨余垃圾进行堆肥处理，生成有机肥料用于农业生产。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专业回收分类方法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分类标准与标识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在分类收集容器、宣传资料、公共场所等地方广泛应用标识，提高垃圾分类的知晓率和准确率。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标识应用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根据垃圾的性质、成分和处理方式等因素，制定科学的分类标准，将垃圾分为可回收物、有害垃圾、厨余垃圾和其他垃圾等类别。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设计简洁明了的标识图案和文字说明，方便居民理解和识别不同类别的垃圾。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垃圾分类处理技术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通过破碎机将垃圾破碎成小块，便于后续处理和分类。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利用物质的物理性质（如密度、磁性、电性等）进行分选，常用的方法有重力分选、磁选、电选等。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分选技术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99" b="109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通过压缩机将垃圾进行压缩，减小体积，提高运输和处理的效率。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在高温下将垃圾进行焚烧，使有机物氧化分解成二氧化碳和水，同时回收热能。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在无氧或缺氧条件下，通过高温使垃圾中的有机物分解成燃气、燃油等物质。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热解技术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在高温高压下，利用氧化剂将垃圾中的有机物氧化分解成二氧化碳和水。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湿式氧化技术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厌氧消化技术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在无氧条件下，利用厌氧微生物将垃圾中的有机物分解成甲烷和二氧化碳等。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生物酶技术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利用生物酶制剂对垃圾中的有机物进行分解，提高垃圾的生物降解效率。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好氧堆肥技术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在有氧条件下，利用好氧微生物将垃圾中的有机物分解成稳定的腐殖质。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生物处理技术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垃圾分类政策与法规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https://d.book118.com/255333203304011101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2024-09-10T10:07:27.132</cp:lastPrinted>
  <dcterms:created xsi:type="dcterms:W3CDTF">2024-09-10T02:07:27Z</dcterms:created>
  <dcterms:modified xsi:type="dcterms:W3CDTF">2024-09-10T02:07:29Z</dcterms:modified>
</cp:coreProperties>
</file>