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7BD9A-EEEF-43F4-8873-18F15D82A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142E7-BB9B-432C-971E-81C52212B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95D52-30F9-48A4-9649-7C4FA44C4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AA026-F089-4067-B97A-760584514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B07407-3C21-462A-B481-F4FD5767C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624E10-49AC-4155-A113-8FFB66A71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003857-AD5B-4A58-A9BE-2CE2D3407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701F3-4108-4BB2-B05F-43CCBB727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4A89B-F904-492A-B7D3-57044799E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09B9D-7DD5-43AC-972B-281E36224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22936-2232-42D8-AF9D-D1A767C66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33241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护理质量靶向管理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护理质量靶向管理的理论基础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护理质量靶向管理的实施方法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护理质量靶向管理的实践案例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护理质量靶向管理的挑战与展望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应对医疗市场竞争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完善护理管理体系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护理质量靶向管理的目的是提高护理服务质量，满足患者需求，提升患者满意度。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随着医疗市场的竞争加剧，医疗机构需要通过提高护理服务质量来获得竞争优势。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护理质量靶向管理有助于完善护理管理体系，提高护理工作的规范化和专业化水平。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护理质量靶向管理是一种以患者需求为导向，针对护理服务过程中存在的问题和不足，采取有效的管理措施和方法，以提高护理服务质量的管理模式。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护理质量靶向管理强调对护理服务的过程和结果进行全面质量管理，通过明确护理服务目标、优化护理服务流程、强化护理人员培训等方式，提高护理服务水平和患者满意度。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护理质量靶向管理的理论基础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全面质量管理是一种以质量为核心，以组织全员参与为基础的管理方法，旨在通过持续改进和不断完善，提高组织的整体绩效和竞争力。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在护理质量靶向管理中，全面质量管理强调对护理服务全过程、全要素的管理，包括人员、技术、设施、流程等方面，以确保提供高质量的护理服务。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目标管理是一种以目标为导向的管理方法，通过制定明确、具体、可衡量的目标，并组织全体成员参与目标的实现过程。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在护理质量靶向管理中，目标管理有助于明确护理服务的质量标准和要求，使全体护理人员明确自己的工作方向和任务，从而提高护理服务的质量和效率。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07" r="148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持续质量改进是一种不断追求卓越的管理理念，通过不断分析、评估和改进服务过程和结果，以提高服务质量。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在护理质量靶向管理中，持续质量改进强调对护理服务的过程和结果进行持续监测和评估，及时发现问题并采取措施进行改进，以实现护理服务质量的持续提高。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持续质量改进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护理质量靶向管理的实施方法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明确护理质量管理的总体目标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确保病人安全、提高护理服务质量、降低不良事件发生率等。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制定具体可衡量的目标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例如，减少压疮发生率、提高患者满意度等。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分析现状，找出存在的问题和影响因素。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制定针对性的改进措施和实施计划，明确责任人和时间节点。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制定培训计划，提高护理人员的专业知识和技能。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https://d.book118.com/255333241020011121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2024-09-23T22:33:09.339</cp:lastPrinted>
  <dcterms:created xsi:type="dcterms:W3CDTF">2024-09-23T14:33:09Z</dcterms:created>
  <dcterms:modified xsi:type="dcterms:W3CDTF">2024-09-23T14:33:11Z</dcterms:modified>
</cp:coreProperties>
</file>