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68725-3FBB-4AEE-9F8A-5BFE5A73D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53166-6E34-4EC0-93E5-A0C9B6C2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22F4D-F876-438E-A111-74545333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07E1B-D81F-4B6F-8D13-B5D15722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AC771-5A79-49F9-9511-F8C10CBF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F1674-8495-4D08-B2A4-01067E3DD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3223C8-3E23-4ACB-8EF7-F167EFF6E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1101B-E056-4805-B477-42B576D0E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80167-7B1E-49A8-AD24-C30AED20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230E2-2463-435C-B241-6EFBCDC1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27F7F-214B-4387-84CB-3EDE92653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331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护理骨干自我总结ppt版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XX大学护理学院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毕业院校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310" b="1731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本科/硕士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护理学基础、临床护理、护理心理学等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主修课程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实习/工作单位：XX医院/护理院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担任职务：护士/护理组长/护士长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工作内容：临床护理、护理管理、培训与教育等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34" b="130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熟练掌握各项护理操作技能，具备丰富的临床护理经验。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具备良好的沟通协调能力和团队合作精神，能够有效地组织和管理团队。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具备较强的学习能力和适应能力，能够迅速掌握新知识和技能。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对工作充满热情，认真负责，对患者关心体贴。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负责病人的日常照护工作，包括病情观察、记录和及时汇报，确保病人安全和舒适。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病人日常照护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执行各项护理操作，如输液、注射、吸氧等，确保操作规范、准确、及时。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向病人及家属提供健康教育，包括疾病知识、用药指导、康复训练等，提高病人自我管理能力。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负责对新入职的护理人员进行培训和指导，帮助他们熟悉工作环境和流程，提高专业能力。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培训新人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根据病人病情和护理需求，制定个性化的护理计划，确保病人得到全面、专业的护理服务。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定期对护理工作进行质量检查和评估，及时发现和纠正问题，提高护理质量。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参与护理研究与改进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护理经验总结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根据多年护理经验，总结归纳出有效的护理方法和技巧，提高护理效果。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护理流程优化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参与护理流程的优化和改进，提高工作效率，减轻工作负担。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关注护理行业新技术和新进展，积极引进和应用，提升护理服务水平。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在日常工作中，始终遵循护理操作规范，确保患者得到安全、有效的护理服务。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定期组织护理人员进行专业技能和知识培训，提高护理团队的整体水平。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建立完善的质量监控体系，对护理过程进行全程跟踪，及时发现并改进存在的问题。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积极了解患者的需求和意见，及时调整护理方案，以满足患者的期望。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注重与患者的沟通技巧，用温暖的语言和耐心的态度，增强患者的信任感和满意度。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定期开展患者满意度调查，收集患者对护理工作的评价和建议，持续改进。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167" r="24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88" b="1668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https://d.book118.com/255333313312011044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2024-09-07T09:57:54.294</cp:lastPrinted>
  <dcterms:created xsi:type="dcterms:W3CDTF">2024-09-07T01:57:54Z</dcterms:created>
  <dcterms:modified xsi:type="dcterms:W3CDTF">2024-09-07T01:57:56Z</dcterms:modified>
</cp:coreProperties>
</file>