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EFA9D-5D86-44E9-B94F-96B8AC9B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06335-0187-4989-90BF-6C43C9988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06233-091D-4FE6-ABEE-3E0CB1FF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0DB4D-4E6D-4A1F-BA16-1CCD39F5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B1139-380F-48CB-BD38-3DA7B58F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AF45B-D170-4313-A393-BF349007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A907A-3273-4129-8903-B5423DAB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E4B82-3594-4064-8EBC-32B85ABB4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7BB7B-A2EC-42A1-95A9-7F0170E78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D8612-EE6D-4250-9F91-9AC79933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4F3F9-B1E2-4F25-BB99-65EE6476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4330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菜鸟驿站用户分析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菜鸟驿站前景展望与建议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消费者对物流服务的便捷性、个性化等需求不断提升，菜鸟驿站通过提供多元化的最后一公里配送服务，满足消费者日益增长的需求。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随着电商行业的迅速崛起，物流成为电商生态链中不可或缺的一环，菜鸟驿站作为阿里巴巴旗下的物流服务平台，在此背景下应运而生。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菜鸟驿站通过技术创新和模式创新，推动物流行业转型升级，提高行业整体效率和服务水平。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菜鸟驿站自成立以来，经历了从初创期、快速发展期到成熟期的历程，不断完善自身业务和服务体系。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目前，菜鸟驿站已覆盖全国主要城市，拥有庞大的服务网络和先进的物流技术，为消费者和商家提供高效、便捷的物流服务。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便民服务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提供生活缴费、充值、票务等多元化便民服务，满足消费者一站式生活需求。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通过大数据分析和人工智能技术，对物流运作进行持续优化，提高物流效率和服务质量。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为商家提供线上线下融合的新零售解决方案，包括智能选址、库存管理等，助力商家提升销售业绩。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快递收发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为消费者提供快递代收、代发服务，方便消费者灵活安排时间，减少等待和取件不便。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主要业务与功能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菜鸟驿站运营分析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菜鸟驿站通过线上平台与线下实体店的紧密结合，为消费者提供一站式的物流解决方案。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除了传统的快递收发服务，菜鸟驿站还提供包括洗衣、家政、零售等多种增值服务，满足消费者多样化需求。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社区化布局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菜鸟驿站以社区为单位进行布局，深入居民生活圈，提供便捷、高效的物流服务。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提升物流效率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通过优化配送路线和减少中转环节，菜鸟驿站有效提高了物流效率，缩短了消费者等待时间。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拓展服务范围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借助线上线下融合模式，菜鸟驿站成功将服务范围从单一的快递收发拓展到多元化领域。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通过提供个性化、贴心的服务，菜鸟驿站有效增强了用户黏性，提高了用户满意度和忠诚度。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由于加盟商和合作伙伴众多，服务质量难以统一标准，导致部分地区的服务质量不佳。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在智能化、自动化等方面的技术创新相对滞后，影响了运营效率和服务质量的提升。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随着物流行业的不断发展，竞争对手日益增多，对菜鸟驿站形成了较大的竞争压力。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菜鸟驿站市场分析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行业的快速发展，物流行业迎来了前所未有的机遇。菜鸟驿站作为阿里巴巴旗下的物流服务平台，凭借强大的品牌影响力和资源优势，迅速在物流市场占据一席之地。目前，菜鸟驿站已经成为国内最大的物流服务平台之一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随着消费者对物流服务的需求日益增长，以及电商行业的持续发展，菜鸟驿站的市场规模将继续保持快速增长。预计未来几年，菜鸟驿站的市场份额将进一步扩大，成为物流行业的领军企业。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物流市场竞争激烈，各大物流企业纷纷加大投入，提升服务质量，争夺市场份额。菜鸟驿站凭借阿里巴巴集团的强大支持，在竞争中处于领先地位。然而，随着市场的不断变化和竞争对手的日益强大，菜鸟驿站需要不断创新和完善服务，以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菜鸟驿站外，顺丰、京东物流、中通等也是物流市场的主要参与者。这些企业各具特色，拥有一定的市场份额和竞争优势。顺丰以高效、快捷的服务著称；京东物流则依托京东电商平台，提供仓配一体化服务；中通则以广泛的网络覆盖和较低的价格吸引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https://d.book118.com/255334330014011101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2024-09-09T07:19:42.743</cp:lastPrinted>
  <dcterms:created xsi:type="dcterms:W3CDTF">2024-09-08T23:19:42Z</dcterms:created>
  <dcterms:modified xsi:type="dcterms:W3CDTF">2024-09-08T23:19:44Z</dcterms:modified>
</cp:coreProperties>
</file>