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81059-E431-45F9-8E6A-57C29E4E2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3C2DF-CFE0-40FD-BED7-17687A2B1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A0354-8FA9-4455-8CA6-4C3B1FC5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FA242-AEC5-4905-814B-C737960C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6FE84-3760-4F46-8286-BBFDA408F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37DA4-8D80-4DA6-9033-AFD7A8654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E2003-00F7-41AA-954D-31C62BFB0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8A9AD-9774-424B-8559-2B63662F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8DAC5-8B73-49D7-AA36-1961F81CF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A988B-13E8-4545-9035-A58ADA70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E677F-2F05-4FFB-829C-B6955EB8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40311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心理健康人生经历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我的心理健康历程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12" r="177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关注个体心理状态、情感和思维，以及如何应对生活中的挑战和压力。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探讨个人在不同阶段（如童年、青少年、成年和老年）所面临的心理健康问题及应对策略。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人生经历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深入了解心理健康对个体成长和发展的影响，提供实用的心理健康指导和支持。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帮助人们更好地认识和应对心理问题，提高生活质量，促进身心健康。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心理健康的人往往能够更好地应对学习和生活中的挑战，有利于智力的进一步发展。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促进智力发展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塑造积极个性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提高人际关系质量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心理健康有助于形成积极、乐观、自信的个性，提高个人的自尊和自我效能感。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心理健康的人通常更善于处理人际关系，建立和维护健康的人际关系。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心理健康对个人成长的影响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心理健康问题可能导致个人行为失控，对社会造成危害，维护心理健康有助于降低社会风险。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000" r="9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875" r="10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降低社会风险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心理健康的人更能专注于工作，提高生产效率，为社会创造更多价值。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提高社会生产率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心理健康有助于减少冲突和矛盾，促进社会和谐稳定。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心理健康对社会的影响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心理健康的人通常对生活更加满意，能够更好地享受生活中的美好。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8" r="1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心理健康与身体健康密切相关，心理健康有助于预防和缓解各种疾病。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心理健康的人更能体验到幸福和满足感，使生活更加充实和有意义。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增加幸福感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我的心理健康历程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安全感建立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童年时期是安全感建立的黄金时期。我从小生活在父母的呵护下，他们的陪伴和关爱让我感受到了安全和温暖的家庭氛围。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好奇心与探索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我对周围的事物充满了好奇心，经常提问、尝试新事物和探索未知领域。这种好奇心促使我不断学习和成长。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社交能力培养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在童年时期，我与同龄孩子和成人建立了良好的关系。我喜欢与他们交流、分享和合作，这有助于培养我的社交能力和团队协作精神。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童年时期的心理健康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https://d.book118.com/255340311114011121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2024-09-24T07:31:02.174</cp:lastPrinted>
  <dcterms:created xsi:type="dcterms:W3CDTF">2024-09-23T23:31:02Z</dcterms:created>
  <dcterms:modified xsi:type="dcterms:W3CDTF">2024-09-23T23:31:04Z</dcterms:modified>
</cp:coreProperties>
</file>