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11EBC2F-3F11-45DE-B15E-C5D6AAB0C7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9CDE83-90C5-4E6E-B25E-07BC9ED491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8CB46B5-9307-43E1-B0FF-E2328306E3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FA3602F-2A50-4DCB-B95A-B4AE917586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59E311F-C0B0-43A7-B292-9A729B71624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D95CD63-820B-407E-8247-B45472616AD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754BB11-EC26-45B4-8328-93BBE300F67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515F20-436D-4603-A08E-9FC0C78152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FA105D-A5EE-4C8A-8D70-033A02152E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D33E8C-44B9-4C2D-969B-A2C8C4AA2D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1809DB-ADB2-4B3B-994F-5EA6672F4D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5344124011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半导体行业的农业农村现代化与粮食安全</a:t>
            </a:r>
          </a:p>
        </p:txBody>
      </p:sp>
      <p:sp>
        <p:nvSpPr>
          <p:cNvPr id="3" name="TextBox 3"/>
          <p:cNvSpPr txBox="1"/>
          <p:nvPr/>
        </p:nvSpPr>
        <p:spPr>
          <a:xfrm>
            <a:off x="902208" y="420624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汇报人：PPT可修改</a:t>
            </a:r>
          </a:p>
        </p:txBody>
      </p:sp>
      <p:sp>
        <p:nvSpPr>
          <p:cNvPr id="4" name="TextBox 4"/>
          <p:cNvSpPr txBox="1"/>
          <p:nvPr/>
        </p:nvSpPr>
        <p:spPr>
          <a:xfrm>
            <a:off x="902208" y="469392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2024-01-17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半导体行业概述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农业农村现代化发展现状与挑战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粮食安全与半导体技术应用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半导体技术推动农业农村现代化策略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半导体技术保障粮食安全策略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引言</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半导体是现代电子工业的基础，广泛应用于计算机、通信、消费电子等领域，对经济社会发展具有重要影响。</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半导体行业的重要性</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农业农村现代化是国家现代化的重要组成部分，是实现乡村振兴和全面建设社会主义现代化国家的必然要求。</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农业农村现代化的意义</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粮食是人类生存的基本需求，粮食安全是国家安全的重要组成部分，关系到社会稳定和经济发展。</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粮食安全的重要性</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报告目的</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本报告旨在分析半导体行业在农业农村现代化与粮食安全领域的应用现状和发展趋势，提出相关建议和措施，促进半导体技术与农业农村现代化和粮食安全的深度融合。</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报告范围</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本报告主要关注半导体技术在农业农村现代化和粮食安全领域的应用，包括智能农业、精准农业、农业信息化、粮食储存与加工等方面的内容。同时，也将涉及相关政策、法规和标准等方面的讨论。</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半导体行业概述</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技术创新推动发展</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半导体行业的技术创新不断涌现，例如5G、人工智能等新兴技术的快速发展为半导体行业提供了广阔的市场空间。</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产业链不断完善</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半导体产业链包括设计、制造、封装测试等多个环节，随着行业的发展，产业链不断完善，各环节之间的协作也更加紧密。</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行业规模持续扩大</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随着科技的不断进步，半导体行业规模逐年扩大，已经成为全球经济发展的重要支柱之一。</a:t>
            </a:r>
          </a:p>
        </p:txBody>
      </p:sp>
      <p:pic>
        <p:nvPicPr>
          <p:cNvPr id="10" name="Picture 10"/>
          <p:cNvPicPr>
            <a:picLocks noChangeAspect="1"/>
          </p:cNvPicPr>
          <p:nvPr/>
        </p:nvPicPr>
        <p:blipFill>
          <a:blip r:embed="rId2"/>
          <a:srcRect l="15381" r="15381"/>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半导体行业现状及发展趋势</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智能化农业装备</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半导体技术可以应用于农业装备中，提高装备的智能化水平，例如通过传感器和控制系统实现精准施肥、自动灌溉等功能。</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半导体技术可以促进农业信息化的发展，通过建立农业大数据平台，实现农业生产数据的实时监测和分析，提高农业生产效率和质量。</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半导体技术可以应用于农产品质量安全追溯系统中，通过RFID、二维码等技术手段实现农产品生产、加工、运输等全过程的可追溯，保障农产品质量安全。</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半导体技术可以应用于农村新能源利用中，例如通过太阳能光伏发电技术为农村地区提供清洁、可再生的能源，促进农村能源结构的优化和环境的改善。</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农业信息化</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农产品质量安全追溯</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农村新能源利用</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半导体技术在农业农村应用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农业农村现代化发展现状与挑战</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875" r="21875"/>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随着科技的不断进步，农业机械化水平得到了显著提升，耕种、播种、施肥、除草、收割等农业生产环节逐步实现机械化，提高了农业生产效率。</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农业机械化水平提升</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物联网、大数据、云计算等现代信息技术在农业领域的应用日益广泛，实现了对农业生产环境的实时监测和数据分析，为农业生产提供了科学决策依据。</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农业信息化快速发展</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生态农业、有机农业等绿色农业发展模式得到推广，化肥、农药等投入品使用量得到有效控制，农业生态环境得到明显改善。</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农业绿色化发展</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农业农村现代化发展现状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农业产业链不完善</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当前农业产业链上下游衔接不紧密，农产品加工、流通等环节发展滞后，影响了农业整体效益的提升和农民收入的增加。</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农业劳动力短缺</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随着城镇化进程的加速推进，大量农村劳动力向城市转移，导致农业劳动力短缺问题日益严重，制约了农业农村现代化的发展。</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农业资源环境压力加大</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农业生产对土地、水等资源的需求不断增长，同时化肥、农药等投入品的不合理使用也对农业生态环境造成了负面影响，农业资源环境压力不断加大。</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农业科技创新不足</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虽然我国农业科技取得了显著成就，但与国际先进水平相比仍存在较大差距，农业科技创新不足制约了农业农村现代化的深入推进。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面临的主要挑战</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粮食安全与半导体技术应用</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04</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全球粮食产量仍无法满足日益增长的需求，许多地区面临粮食短缺问题。</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粮食产量不足</a:t>
            </a:r>
          </a:p>
        </p:txBody>
      </p:sp>
      <p:pic>
        <p:nvPicPr>
          <p:cNvPr id="5" name="Picture 5"/>
          <p:cNvPicPr>
            <a:picLocks noChangeAspect="1"/>
          </p:cNvPicPr>
          <p:nvPr/>
        </p:nvPicPr>
        <p:blipFill>
          <a:blip r:embed="rId2"/>
          <a:srcRect l="16708" r="16708"/>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极端天气事件和气候变化对粮食生产造成不利影响，如干旱、洪涝等。</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气候变化影响</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传统的粮食生产方式对土地、水资源等利用不可持续，导致生态环境恶化。</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资源利用不可持续</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粮食安全现状及挑战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https://d.book118.com/255344124011011110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2024-09-15T03:35:51.901</cp:lastPrinted>
  <dcterms:created xsi:type="dcterms:W3CDTF">2024-09-14T19:35:51Z</dcterms:created>
  <dcterms:modified xsi:type="dcterms:W3CDTF">2024-09-14T19:35:53Z</dcterms:modified>
</cp:coreProperties>
</file>