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1EECE4-04D6-4772-ABD6-519416524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3D407E-B9A0-415C-9AB0-5DB6AD28FE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061E32-BF1D-4CDB-8763-F0D270BFB8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8F4419-66D0-41CA-9FD7-A2BA79F4A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8A35A2-4A3F-41A8-B43E-9CF3909C9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E3F550-8C27-4A51-B7FE-FB206E900A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C101128-43B3-4846-AC82-0B650F2A7E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511D22-F1E7-4FF7-8B2A-E7689A6440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6902C0-3F46-4D29-9A9F-607308269C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EE40A4-DDFF-40ED-878D-703FD75C1A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DEEB2B-15EC-45B6-9474-4DD1C08FE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44323013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护士如何协助医生进行手术和操作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手术前准备工作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手术中协助工作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手术后护理工作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与医生沟通协作技巧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提高自身专业素养和技能水平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手术前准备工作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1040081" y="1665908"/>
            <a:ext cx="5058967" cy="2163308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手术流程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熟悉手术的整个流程，包括麻醉、消毒、切开、止血、缝合等步骤，以便在手术过程中协助医生。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手术类型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根据手术部位、目的和复杂程度，了解手术的类型，如普外科手术、骨科手术、神经外科手术等。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了解手术类型及流程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7805" b="27805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病情评估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协助医生对患者进行病情评估，包括病史、体格检查、影像学检查等，为制定手术方案提供依据。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手术方案讨论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参与医生的手术方案讨论，了解手术的目的、步骤、可能出现的并发症等，提出自己的建议和意见。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术前宣教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向患者和家属进行术前宣教，解释手术的目的、过程、风险和注意事项，取得他们的理解和配合。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协助医生制定手术方案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458" b="2458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手术器械准备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根据手术类型和医生的要求，准备相应的手术器械，如手术刀、剪刀、钳子、缝合针等，确保器械的清洁和完好。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药品准备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准备手术过程中所需的药品，如麻醉药、止血药、抗生素等，确保药品的质量和用量准确。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检查设备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检查手术室的设备是否正常运行，如无影灯、吸引器、监护仪等，确保手术的顺利进行。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准备手术器械和药品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手术中协助工作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4840" b="484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协助医生进行麻醉操作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准备麻醉相关器械和药物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护士需根据手术要求，提前准备好麻醉所需的器械、药物和监测设备，确保其处于良好工作状态。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协助麻醉师进行麻醉诱导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在麻醉师的指导下，护士协助进行麻醉诱导操作，包括给予麻醉药物、建立静脉通道等。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监测麻醉深度及生命体征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在麻醉过程中，护士需密切监测患者的麻醉深度、生命体征变化，及时向医生反馈异常情况。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协助医生进行手术操作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在手术过程中，护士需根据医生的指示，准确传递手术器械和物品，协助医生完成手术操作。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保持手术区域清洁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护士需随时注意保持手术区域的清洁和干燥，及时更换污染的敷料和器械。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准备手术器械和物品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护士需根据手术要求，提前准备好手术所需的器械、敷料、缝线等物品，确保其无菌且数量充足。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协助医生进行手术操作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在手术过程中，护士需密切监测患者的生命体征变化，包括心率、血压、呼吸等指标。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及时报告异常情况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记录监测数据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一旦发现患者生命体征出现异常波动，护士需立即报告医生，并协助医生采取相应措施。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护士需详细记录手术过程中患者的生命体征监测数据，为术后评估和护理提供依据。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监测患者生命体征变化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手术后护理工作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https://d.book118.com/255344323013011040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2024-08-30T22:53:36.730</cp:lastPrinted>
  <dcterms:created xsi:type="dcterms:W3CDTF">2024-08-30T14:53:36Z</dcterms:created>
  <dcterms:modified xsi:type="dcterms:W3CDTF">2024-08-30T14:53:38Z</dcterms:modified>
</cp:coreProperties>
</file>