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5576C-D0EE-483C-B6BE-EBE963BA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14F9D-5FB8-45DF-BEAA-475A343B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40B84-D109-4787-8A4D-CBA022C6B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7AC0D-26DE-4109-AFB3-B838F2BA5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31164-BD84-423A-9F1D-87CE8411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D387D-6D0D-419C-AB21-4007E024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2AFE2-72BD-4A8B-9204-DD3135CF6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0E2CE-81AF-44BC-9E15-156433F3B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F5CBA-86C4-425F-AB0C-A9B4FD373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C3CEC-C891-4F4B-8257-3F62C790E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E91AE-359F-4612-90EC-5FCAAE99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00134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水厂个人工作计划书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工作目标和指标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资源需求和预算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风险管理和应对策略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监测、评估和调整计划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通过制定个人工作计划，合理安排工作时间和任务，提高工作效率，确保水厂的正常运营。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提高水厂运营效率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提升水质安全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推动个人职业发展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关注水源保护、水处理工艺改进等方面，提高出厂水质，保障居民用水安全。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通过工作计划的实施，提升个人专业技能和综合素质，为职业发展奠定基础。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水质检测与报告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定期对出厂水和管网水进行水质检测，及时上报检测结果。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水处理工艺监控与改进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监控水处理设备的运行状况，及时调整工艺参数，优化处理效果。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水源管理与保护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负责水源地的日常巡查和保护工作，确保水源安全。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负责水厂设备的日常维护和保养工作，确保设备正常运行。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贯彻执行安全生产规章制度，确保水厂生产安全。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工作目标和指标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通过优化生产流程和管理方式，降低运营成本，提高水厂整体运营效率。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提高水厂运营效率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严格遵守国家和地方相关法规，确保出厂水质符合国家饮用水卫生标准，保障供水安全。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保障供水安全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加强与用户的沟通和联系，及时了解用户需求，提升用户满意度。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98" r="3279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905" r="139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关键绩效指标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实现水厂设计产能的100%，并确保出厂水量稳定可靠。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确保出厂水质合格率达到100%，符合国家相关标准。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保持设备完好率在98%以上，减少设备故障对生产的影响。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通过用户调查和反馈，提升用户满意度至95%以上。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水质合格率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设备完好率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水厂拥有先进的生产技术和设备，能够满足提高运营效率、保障供水安全、提升服务质量的需求。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通过优化生产流程和管理方式，降低运营成本，提高经济效益，使目标在经济上可行。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保障供水安全、提升服务质量符合国家和地方相关政策法规，有利于提升企业形象和履行社会责任。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工作计划和时间表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水质监测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每周进行至少一次水质抽样检测，确保出厂水质符合国家相关标准。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组织一次针对新员工的安全操作培训，提高员工的安全意识和操作技能。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设备检查与维护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在未来一个月内，完成对水厂内所有设备的检查，并根据检查结果制定维护计划，确保设备正常运行。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短期工作计划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在未来六个月内，对水厂的工艺流程进行全面分析，提出优化建议，提高生产效率和出水质量。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设备更新与升级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根据设备维护情况，制定设备更新和升级计划，逐步引进先进的的水处理设备和技术。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针对可能发生的突发事件，制定相应的应急预案，并进行演练，确保在紧急情况下能够迅速响应。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中期工作计划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05" r="245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在未来三年内，加强与水源地保护区的合作，共同推进水源保护工作，确保原水质量稳定可靠。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水源保护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持续推进节能减排工作，通过改进工艺、提高设备效率等措施，降低水厂的能耗和排放。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关注行业发展趋势，积极引进和研发新技术、新工艺，提升水厂的科技含量和竞争力。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建立完善的员工职业发展体系，为员工提供多元化的职业发展路径和培训机会，提高员工的工作积极性和忠诚度。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员工职业发展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长期工作计划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资源需求和预算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https://d.book118.com/256000134240010050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2024-09-16T11:46:26.853</cp:lastPrinted>
  <dcterms:created xsi:type="dcterms:W3CDTF">2024-09-16T03:46:26Z</dcterms:created>
  <dcterms:modified xsi:type="dcterms:W3CDTF">2024-09-16T03:46:29Z</dcterms:modified>
</cp:coreProperties>
</file>