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F73275-A67F-4F1B-8960-CC89EF0229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87667C-0AB0-4297-982D-685BF3588F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1109FB-F5DC-4CEB-A962-CE23BE6FE2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114A6B-9AFA-4CC6-81A7-3B05C241BC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3C9BE4-A3F0-4FA1-A958-F6037F7137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A4911F-FDAD-4CAD-A6CE-5E006C469D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B77DC9-4CAB-4A04-A09B-D20B21A460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C74FBB-3D22-4F8C-AEC0-F0BAEE1602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3EA278-889D-4E33-8194-62740A4745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40E37F-540C-4BB9-B3B5-DD80D0FCE6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BBBC02-4AEB-42A4-A809-959256C7A6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6000140202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高中物理奥林匹克竞赛专题——分子动理论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分子动理论基本概念</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气体分子动理论</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固体和液体分子动理论</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热力学定律与分子动理论联系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分子动理论在化学中的应用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实验方法验证分子动理论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分子动理论基本概念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表示1mol任何粒子的粒子数，约为$6.02 times 10^{23}$个。</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阿伏伽德罗常数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分子的线度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油膜法测分子直径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分子直径的数量级为$10^{-10}m$，分子质量的数量级为$10^{-26}kg$。</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通过测量单分子油膜的面积来计算分子的直径。</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物质由大量分子组成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悬浮在液体或气体中的微粒所做的永不停息的无规则运动，其产生原因是大量液体或气体分子对微粒的撞击作用不平衡导致的。</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布朗运动</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不同物质能够彼此进入对方的现象，说明了物质分子在做永不停息的无规则运动。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扩散现象</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温度越高，分子的平均动能越大。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温度是分子平均动能的标志</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分子永不停息地做无规则运动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分子间作用力</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分子势能</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饱和汽和未饱和汽</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分子间存在相互作用力</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分子间存在相互作用的引力和斥力，且引力和斥力都随分子间距离的增大而减小。</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由于分子间存在相互作用力而具有的势能，其大小与分子间的距离有关。</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在一定温度下，饱和汽的分子数密度是一定的，因而饱和汽的压强也是一定的，这个压强叫做这种液体的饱和汽压。未饱和汽的压强小于饱和汽压。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气体分子动理论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160" b="61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906" b="490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理想气体状态方程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理想气体状态方程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$pV = nRT$，其中$p$为气体压强，$V$为气体体积，$n$为气体物质的量，$R$为通用气体常数，$T$为热力学温度。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理想气体假设</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分子本身不占体积，分子间无相互作用力，分子运动遵循牛顿运动定律。</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微观解释</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气体压强由大量分子对容器壁的频繁碰撞产生，温度是分子平均动能的标志。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查理定律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一定质量的气体，在体积不变的情况下，温度每升高（或降低）1℃，增加（或减少）的压强值等于它在0℃时压强的1/273。</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压强与温度关系</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在体积不变的情况下，气体压强与热力学温度成正比。</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微观解释</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温度升高，分子平均动能增大，导致单位时间内对容器壁的碰撞次数和每次碰撞的平均作用力都增大，从而压强增大。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9595" r="959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969" r="17969"/>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气体压强与温度关系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扩散现象</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扩散原因</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温度对扩散的影响</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微观解释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气体扩散现象及解释</a:t>
              </a:r>
            </a:p>
          </p:txBody>
        </p:sp>
      </p:grpSp>
      <p:pic>
        <p:nvPicPr>
          <p:cNvPr id="28" name="Picture 28"/>
          <p:cNvPicPr>
            <a:picLocks noChangeAspect="1"/>
          </p:cNvPicPr>
          <p:nvPr/>
        </p:nvPicPr>
        <p:blipFill>
          <a:blip r:embed="rId2"/>
          <a:srcRect l="13583" r="1358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98" r="1659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6752" b="16752"/>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6744" b="16744"/>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不同物质相互接触时，彼此进入对方的现象。</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分子永不停息地做无规则运动。</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温度越高，扩散越快。</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扩散现象是分子无规则运动的结果，温度越高，分子运动越剧烈，所以扩散越快。</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固体和液体分子动理论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428" r="3042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晶体内部原子或分子按一定规律周期性排列，形成具有特定几何形状的晶格。晶体具有各向异性，即不同方向上物理性质不同。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晶体结构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非晶体内部原子或分子排列无序，没有规则的晶格结构。非晶体具有各向同性，即各个方向上物理性质相同。</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非晶体结构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晶体与非晶体结构差异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表面张力现象</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解释</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液体表面张力现象及解释</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液体分子间存在相互吸引力，表面层分子所受吸引力不平衡，指向液体内部。这种不平衡的吸引力使得表面层分子有向内部收缩的趋势，表现为表面张力。</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液体表面存在一种使液体表面积缩小的力，称为表面张力。表面张力使得液滴呈球形，且液面上的昆虫能够漂浮。</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https://d.book118.com/256000140202010050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2024-09-16T03:48:30.597</cp:lastPrinted>
  <dcterms:created xsi:type="dcterms:W3CDTF">2024-09-15T19:48:30Z</dcterms:created>
  <dcterms:modified xsi:type="dcterms:W3CDTF">2024-09-15T19:48:32Z</dcterms:modified>
</cp:coreProperties>
</file>