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3FD32-2B50-43CC-B4ED-71CBC7D9E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0E517-9546-4BD3-82AA-524F65EF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1CC73-7F6B-46F4-8AC6-A14C2B67C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F8191-3597-4B8D-AC78-6FCE80C1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C8F74-632D-4A7D-A9BA-C06644789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35AA7-E88B-45DA-BD81-364CE87B1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9294A4-7542-49C9-8DAD-C99754945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6F08C-E8DF-4E18-861B-C03800B0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0E84F-47CE-4600-83D4-7DDDFD43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F5268-579E-44B9-8424-A30212CE9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290D3-460E-41D2-9967-022FB52B6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010152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急危重症病人的抢救配合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抢救团队建设与协作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现场初步处理措施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药物治疗选择原则及注意事项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器械辅助设备应用技巧分享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后期观察与康复支持工作部署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急危重症概述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急危重症可根据病情严重程度、发病原因、累及器官系统等进行分类，如心血管急症、呼吸系统急症、神经系统急症、消化系统急症等。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急危重症是指突然发生或急剧加重，导致或可能导致患者生命或重要脏器功能严重损害，需要立即进行紧急救治的临床状况。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188" b="9188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急危重症的发病原因多种多样，包括感染、创伤、中毒、过敏反应、代谢异常、器官功能衰竭等。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年龄、性别、遗传因素、生活习惯、环境因素、基础疾病等均可成为急危重症发病的危险因素。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急危重症的临床表现因具体疾病而异，但通常包括生命体征不稳定、意识障碍、呼吸困难、疼痛、出血等症状。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急危重症的诊断需结合患者病史、临床表现、体格检查及必要的辅助检查进行综合判断。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急危重症患者的抢救工作至关重要，直接关系到患者的生死存亡和预后。及时有效的抢救措施可以挽救患者生命，减少并发症和后遗症的发生。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急危重症抢救的时间窗口因疾病不同而异，但通常都非常短暂。医护人员需要在有限的时间内迅速做出诊断，并采取有效的治疗措施，以最大程度地改善患者预后。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时间窗口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抢救重要性及时间窗口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抢救团队建设与协作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抢救医生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负责全面评估患者病情，制定抢救方案，实施抢救措施，并对抢救效果进行持续监测和调整。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负责协助医生进行抢救操作，密切观察患者病情变化，及时报告医生，并执行医生的抢救指令。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负责审核抢救用药医嘱，保证用药的及时性和准确性，同时监测药物不良反应，向医生提供药学建议。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技师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负责相关检验、检查项目的及时完成，为抢救提供准确的诊断依据。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抢救团队成员职责划分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与上级医师和医院其他部门的沟通协调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遇到复杂、疑难病例时，及时向上级医师请示和汇报，同时与医院其他部门协调，确保患者得到全面、连续的救治。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建立抢救团队内部沟通机制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制定抢救团队成员之间的沟通流程和规范，确保信息传递的及时、准确和完整。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加强与患者及其家属的沟通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及时向患者及其家属告知病情和抢救方案，取得其理解和配合，同时解答其疑问，消除其顾虑。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沟通协作机制建立与实施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957" b="1995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定期组织抢救技能培训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包括心肺复苏、气管插管、深静脉穿刺等常用抢救技能的培训，提高团队成员的抢救能力。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定期开展抢救演练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模拟真实抢救场景，进行实战演练，提高团队成员的应急反应能力和协作水平。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鼓励团队成员参加学术交流活动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支持团队成员参加国内外相关学术会议和研讨会，学习先进的抢救理念和技术。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技能培训与演练安排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建立抢救质量评估体系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定期对抢救过程和效果进行评估，发现问题及时整改。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开展抢救经验总结与分享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鼓励团队成员总结抢救经验，撰写论文或进行学术交流，促进抢救水平的持续提高。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加强抢救设备与药品的管理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确保抢救设备和药品的完好率和齐备率，满足临床抢救需求。同时，定期对设备和药品进行维护和更新，确保其处于最佳状态。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持续改进策略部署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现场初步处理措施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迅速清除病人口腔、鼻腔内的分泌物、呕吐物、血块等异物，保持呼吸道通畅。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清除呼吸道异物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吸氧或人工呼吸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采用仰头抬颏法或托颌法开放气道，使病人的呼吸道保持通畅。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对于呼吸困难或呼吸停止的病人，应及时给予吸氧或进行人工呼吸。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根据出血部位和性质，采用指压止血、加压包扎止血、填塞止血等方法进行有效止血。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用无菌敷料或干净布料对伤口进行包扎，保护伤口并减少感染风险。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对于骨折或疑似骨折的病人，应使用夹板、绷带等工具对受伤部位进行固定，避免二次损伤。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止血、包扎、固定等操作要点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根据疼痛程度和性质，选用适当的镇痛药物进行治疗。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采用心理安慰、分散注意力、物理疗法等非药物治疗方法缓解疼痛。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疼痛缓解策略分享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https://d.book118.com/256001015241010050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2024-09-16T12:03:58.929</cp:lastPrinted>
  <dcterms:created xsi:type="dcterms:W3CDTF">2024-09-16T04:03:58Z</dcterms:created>
  <dcterms:modified xsi:type="dcterms:W3CDTF">2024-09-16T04:04:01Z</dcterms:modified>
</cp:coreProperties>
</file>