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AC93E7-1270-466E-BA32-2861DD9118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06A2E9-9464-442F-83D8-1959D1B399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40C836-91DD-49D7-B677-525141BBD7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7BF24E-7E39-4E24-952E-28C1144A8E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62909A-B358-412C-9FDE-2FF5C01436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FC2BB5-AF5F-4AF4-9A79-8280912F9F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390C35-792E-4A88-99D5-32A6DE541E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A38160-5ACB-4395-9D54-C66858D742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313DA4-A70C-4F81-BF08-A1375ACCE1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47866A-DBE8-4321-B5A0-EA2161A935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F2B077-8A12-4F2F-A9EA-F284011916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00114223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负载均衡的能效优化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负载均衡简介
 能效优化意义
 负载均衡算法分类
 常用负载均衡算法
 能效优化技术介绍
 能效优化实践案例
 能效优化挑战与未来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负载均衡简介</a:t>
            </a:r>
          </a:p>
        </p:txBody>
      </p:sp>
      <p:sp>
        <p:nvSpPr>
          <p:cNvPr id="3" name="Subtitle 2"/>
          <p:cNvSpPr>
            <a:spLocks noGrp="1"/>
          </p:cNvSpPr>
          <p:nvPr>
            <p:ph type="subTitle" idx="1"/>
          </p:nvPr>
        </p:nvSpPr>
        <p:spPr/>
        <p:txBody>
          <a:bodyPr/>
          <a:lstStyle/>
          <a:p>
            <a:r>
              <a:t>负载均衡的能效优化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负载均衡简介</a:t>
            </a:r>
          </a:p>
        </p:txBody>
      </p:sp>
      <p:sp>
        <p:nvSpPr>
          <p:cNvPr id="3" name="Content Placeholder 2"/>
          <p:cNvSpPr>
            <a:spLocks noGrp="1"/>
          </p:cNvSpPr>
          <p:nvPr>
            <p:ph sz="half" idx="2"/>
          </p:nvPr>
        </p:nvSpPr>
        <p:spPr/>
        <p:txBody>
          <a:bodyPr/>
          <a:lstStyle/>
          <a:p>
            <a:r>
              <a:t>1.负载均衡是一种网络技术，通过在多个服务器之间分配网络流量，以提高网络性能和应用程序的可用性。</a:t>
            </a:r>
          </a:p>
          <a:p>
            <a:r>
              <a:t>2.负载均衡器根据预定义的算法和规则，将传入的请求分配给最适合处理的服务器。</a:t>
            </a:r>
          </a:p>
          <a:p>
            <a:r>
              <a:t>3.负载均衡有助于提高系统的可扩展性和可靠性，确保高峰期的正常运行，并防止单个服务器故障导致服务中断。</a:t>
            </a:r>
          </a:p>
          <a:p/>
        </p:txBody>
      </p:sp>
      <p:sp>
        <p:nvSpPr>
          <p:cNvPr id="4" name="Text Placeholder 3"/>
          <p:cNvSpPr>
            <a:spLocks noGrp="1"/>
          </p:cNvSpPr>
          <p:nvPr>
            <p:ph type="body" idx="3"/>
          </p:nvPr>
        </p:nvSpPr>
        <p:spPr/>
        <p:txBody>
          <a:bodyPr/>
          <a:lstStyle/>
          <a:p>
            <a:r>
              <a:t>负载均衡的工作原理</a:t>
            </a:r>
          </a:p>
        </p:txBody>
      </p:sp>
      <p:sp>
        <p:nvSpPr>
          <p:cNvPr id="5" name="Content Placeholder 4"/>
          <p:cNvSpPr>
            <a:spLocks noGrp="1"/>
          </p:cNvSpPr>
          <p:nvPr>
            <p:ph sz="half" idx="4"/>
          </p:nvPr>
        </p:nvSpPr>
        <p:spPr/>
        <p:txBody>
          <a:bodyPr/>
          <a:lstStyle/>
          <a:p>
            <a:r>
              <a:t>1.负载均衡器接收来自客户端的请求，并根据配置的策略选择一个服务器来处理该请求。</a:t>
            </a:r>
          </a:p>
          <a:p>
            <a:r>
              <a:t>2.负载均衡器通过监测服务器的状态和性能，动态调整服务器池中的服务器权重，以确保请求被分配给最合适的服务器。</a:t>
            </a:r>
          </a:p>
          <a:p>
            <a:r>
              <a:t>3.负载均衡器可以部署在网络的不同层级，如应用层、传输层和数据链路层，以实现不同类型和规模的负载均衡需求。</a:t>
            </a:r>
          </a:p>
          <a:p/>
        </p:txBody>
      </p:sp>
      <p:sp>
        <p:nvSpPr>
          <p:cNvPr id="6" name="Text Placeholder 5"/>
          <p:cNvSpPr>
            <a:spLocks noGrp="1"/>
          </p:cNvSpPr>
          <p:nvPr>
            <p:ph type="body" idx="1"/>
          </p:nvPr>
        </p:nvSpPr>
        <p:spPr/>
        <p:txBody>
          <a:bodyPr/>
          <a:lstStyle/>
          <a:p>
            <a:r>
              <a:t>负载均衡定义和概念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负载均衡简介</a:t>
            </a:r>
          </a:p>
        </p:txBody>
      </p:sp>
      <p:sp>
        <p:nvSpPr>
          <p:cNvPr id="3" name="Text Placeholder 2"/>
          <p:cNvSpPr>
            <a:spLocks noGrp="1"/>
          </p:cNvSpPr>
          <p:nvPr>
            <p:ph type="body" idx="1"/>
          </p:nvPr>
        </p:nvSpPr>
        <p:spPr/>
        <p:txBody>
          <a:bodyPr/>
          <a:lstStyle/>
          <a:p>
            <a:r>
              <a:t>负载均衡的类型</a:t>
            </a:r>
          </a:p>
        </p:txBody>
      </p:sp>
      <p:sp>
        <p:nvSpPr>
          <p:cNvPr id="4" name="Content Placeholder 3"/>
          <p:cNvSpPr>
            <a:spLocks noGrp="1"/>
          </p:cNvSpPr>
          <p:nvPr>
            <p:ph sz="half" idx="2"/>
          </p:nvPr>
        </p:nvSpPr>
        <p:spPr/>
        <p:txBody>
          <a:bodyPr/>
          <a:lstStyle/>
          <a:p>
            <a:r>
              <a:t>1.软件负载均衡：通过在服务器操作系统上安装软件来实现负载均衡功能。</a:t>
            </a:r>
          </a:p>
          <a:p>
            <a:r>
              <a:t>2.硬件负载均衡：通过专门的硬件设备来执行负载均衡任务，通常具有更高的性能和可扩展性。</a:t>
            </a:r>
          </a:p>
          <a:p>
            <a:r>
              <a:t>3.全局负载均衡：在多个地理位置之间分配流量，以提高用户访问速度和应用程序的可用性。</a:t>
            </a:r>
          </a:p>
          <a:p/>
        </p:txBody>
      </p:sp>
      <p:sp>
        <p:nvSpPr>
          <p:cNvPr id="5" name="Text Placeholder 4"/>
          <p:cNvSpPr>
            <a:spLocks noGrp="1"/>
          </p:cNvSpPr>
          <p:nvPr>
            <p:ph type="body" idx="3"/>
          </p:nvPr>
        </p:nvSpPr>
        <p:spPr/>
        <p:txBody>
          <a:bodyPr/>
          <a:lstStyle/>
          <a:p>
            <a:r>
              <a:t>负载均衡的算法</a:t>
            </a:r>
          </a:p>
        </p:txBody>
      </p:sp>
      <p:sp>
        <p:nvSpPr>
          <p:cNvPr id="6" name="Content Placeholder 5"/>
          <p:cNvSpPr>
            <a:spLocks noGrp="1"/>
          </p:cNvSpPr>
          <p:nvPr>
            <p:ph sz="half" idx="4"/>
          </p:nvPr>
        </p:nvSpPr>
        <p:spPr/>
        <p:txBody>
          <a:bodyPr/>
          <a:lstStyle/>
          <a:p>
            <a:r>
              <a:t>1.轮询算法：将请求按顺序分配给每个服务器，确保每个服务器得到平等的处理机会。</a:t>
            </a:r>
          </a:p>
          <a:p>
            <a:r>
              <a:t>2.加权轮询算法：根据服务器的性能和能力分配不同的权重，以确保处理能力强的服务器处理更多的请求。</a:t>
            </a:r>
          </a:p>
          <a:p>
            <a:r>
              <a:t>3.最少连接数算法：将请求分配给当前连接数最少的服务器，以提高系统的整体性能。</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负载均衡简介</a:t>
            </a:r>
          </a:p>
        </p:txBody>
      </p:sp>
      <p:sp>
        <p:nvSpPr>
          <p:cNvPr id="3" name="Text Placeholder 2"/>
          <p:cNvSpPr>
            <a:spLocks noGrp="1"/>
          </p:cNvSpPr>
          <p:nvPr>
            <p:ph type="body" idx="1"/>
          </p:nvPr>
        </p:nvSpPr>
        <p:spPr/>
        <p:txBody>
          <a:bodyPr/>
          <a:lstStyle/>
          <a:p>
            <a:r>
              <a:t>负载均衡的优缺点</a:t>
            </a:r>
          </a:p>
        </p:txBody>
      </p:sp>
      <p:sp>
        <p:nvSpPr>
          <p:cNvPr id="4" name="Content Placeholder 3"/>
          <p:cNvSpPr>
            <a:spLocks noGrp="1"/>
          </p:cNvSpPr>
          <p:nvPr>
            <p:ph sz="half" idx="2"/>
          </p:nvPr>
        </p:nvSpPr>
        <p:spPr/>
        <p:txBody>
          <a:bodyPr/>
          <a:lstStyle/>
          <a:p>
            <a:r>
              <a:t>1.优点：提高网络性能和应用程序可用性、增强系统的可扩展性和可靠性、简化服务器管理。</a:t>
            </a:r>
          </a:p>
          <a:p>
            <a:r>
              <a:t>2.缺点：增加系统复杂性和成本、可能导致单点故障、需要专业的管理和维护技能。</a:t>
            </a:r>
          </a:p>
          <a:p/>
        </p:txBody>
      </p:sp>
      <p:sp>
        <p:nvSpPr>
          <p:cNvPr id="5" name="Text Placeholder 4"/>
          <p:cNvSpPr>
            <a:spLocks noGrp="1"/>
          </p:cNvSpPr>
          <p:nvPr>
            <p:ph type="body" idx="3"/>
          </p:nvPr>
        </p:nvSpPr>
        <p:spPr/>
        <p:txBody>
          <a:bodyPr/>
          <a:lstStyle/>
          <a:p>
            <a:r>
              <a:t>负载均衡的应用场景</a:t>
            </a:r>
          </a:p>
        </p:txBody>
      </p:sp>
      <p:sp>
        <p:nvSpPr>
          <p:cNvPr id="6" name="Content Placeholder 5"/>
          <p:cNvSpPr>
            <a:spLocks noGrp="1"/>
          </p:cNvSpPr>
          <p:nvPr>
            <p:ph sz="half" idx="4"/>
          </p:nvPr>
        </p:nvSpPr>
        <p:spPr/>
        <p:txBody>
          <a:bodyPr/>
          <a:lstStyle/>
          <a:p>
            <a:r>
              <a:t>1.电子商务网站：通过负载均衡处理大量的用户请求，确保网站的稳定性和性能。</a:t>
            </a:r>
          </a:p>
          <a:p>
            <a:r>
              <a:t>2.云计算环境：通过负载均衡动态分配计算资源，提高资源的利用率和应用程序的性能。</a:t>
            </a:r>
          </a:p>
          <a:p>
            <a:r>
              <a:t>3.视频流媒体服务：通过负载均衡处理大量的视频流请求，确保流畅的观影体验。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能效优化意义</a:t>
            </a:r>
          </a:p>
        </p:txBody>
      </p:sp>
      <p:sp>
        <p:nvSpPr>
          <p:cNvPr id="3" name="Subtitle 2"/>
          <p:cNvSpPr>
            <a:spLocks noGrp="1"/>
          </p:cNvSpPr>
          <p:nvPr>
            <p:ph type="subTitle" idx="1"/>
          </p:nvPr>
        </p:nvSpPr>
        <p:spPr/>
        <p:txBody>
          <a:bodyPr/>
          <a:lstStyle/>
          <a:p>
            <a:r>
              <a:t>负载均衡的能效优化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能效优化意义</a:t>
            </a:r>
          </a:p>
        </p:txBody>
      </p:sp>
      <p:sp>
        <p:nvSpPr>
          <p:cNvPr id="3" name="Text Placeholder 2"/>
          <p:cNvSpPr>
            <a:spLocks noGrp="1"/>
          </p:cNvSpPr>
          <p:nvPr>
            <p:ph type="body" idx="1"/>
          </p:nvPr>
        </p:nvSpPr>
        <p:spPr/>
        <p:txBody>
          <a:bodyPr/>
          <a:lstStyle/>
          <a:p>
            <a:r>
              <a:t>提升系统性能</a:t>
            </a:r>
          </a:p>
        </p:txBody>
      </p:sp>
      <p:sp>
        <p:nvSpPr>
          <p:cNvPr id="4" name="Content Placeholder 3"/>
          <p:cNvSpPr>
            <a:spLocks noGrp="1"/>
          </p:cNvSpPr>
          <p:nvPr>
            <p:ph sz="half" idx="2"/>
          </p:nvPr>
        </p:nvSpPr>
        <p:spPr/>
        <p:txBody>
          <a:bodyPr/>
          <a:lstStyle/>
          <a:p>
            <a:r>
              <a:t>1.通过负载均衡优化资源分配，提高系统整体性能。</a:t>
            </a:r>
          </a:p>
          <a:p>
            <a:r>
              <a:t>2.降低单个服务器的压力，避免系统崩溃或故障。</a:t>
            </a:r>
          </a:p>
          <a:p>
            <a:r>
              <a:t>3.提升用户体验，确保服务的高可用性和响应速度。</a:t>
            </a:r>
          </a:p>
          <a:p>
            <a:r>
              <a:t>随着互联网的快速发展，系统性能成为衡量服务质量的重要指标。通过负载均衡技术，可以合理分配系统资源，提高服务器的利用率，从而提升系统的整体性能。这不仅可以降低单个服务器的压力，避免因为负载过重而导致的系统崩溃或故障，同时也可以提升用户体验，确保服务的高可用性和快速响应速度。</a:t>
            </a:r>
          </a:p>
          <a:p>
            <a:r>
              <a:t>---</a:t>
            </a:r>
          </a:p>
          <a:p/>
        </p:txBody>
      </p:sp>
      <p:sp>
        <p:nvSpPr>
          <p:cNvPr id="5" name="Text Placeholder 4"/>
          <p:cNvSpPr>
            <a:spLocks noGrp="1"/>
          </p:cNvSpPr>
          <p:nvPr>
            <p:ph type="body" idx="3"/>
          </p:nvPr>
        </p:nvSpPr>
        <p:spPr/>
        <p:txBody>
          <a:bodyPr/>
          <a:lstStyle/>
          <a:p>
            <a:r>
              <a:t>降低成本</a:t>
            </a:r>
          </a:p>
        </p:txBody>
      </p:sp>
      <p:sp>
        <p:nvSpPr>
          <p:cNvPr id="6" name="Content Placeholder 5"/>
          <p:cNvSpPr>
            <a:spLocks noGrp="1"/>
          </p:cNvSpPr>
          <p:nvPr>
            <p:ph sz="half" idx="4"/>
          </p:nvPr>
        </p:nvSpPr>
        <p:spPr/>
        <p:txBody>
          <a:bodyPr/>
          <a:lstStyle/>
          <a:p>
            <a:r>
              <a:t>1.合理利用资源，减少硬件投入成本。</a:t>
            </a:r>
          </a:p>
          <a:p>
            <a:r>
              <a:t>2.提高服务器利用率，降低运维成本。</a:t>
            </a:r>
          </a:p>
          <a:p>
            <a:r>
              <a:t>3.通过能效优化，实现绿色节能。</a:t>
            </a:r>
          </a:p>
          <a:p>
            <a:r>
              <a:t>在数据中心的建设和运维过程中，成本是一个不可忽视的因素。通过负载均衡的能效优化，可以更加合理地利用系统资源，减少不必要的硬件投入成本。同时，提高服务器的利用率，可以降低运维成本，提高数据中心的经济效益。此外，通过优化能效，还可以实现绿色节能，符合当前的环保趋势。</a:t>
            </a:r>
          </a:p>
          <a:p>
            <a:r>
              <a:t>---</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能效优化意义</a:t>
            </a:r>
          </a:p>
        </p:txBody>
      </p:sp>
      <p:sp>
        <p:nvSpPr>
          <p:cNvPr id="3" name="Text Placeholder 2"/>
          <p:cNvSpPr>
            <a:spLocks noGrp="1"/>
          </p:cNvSpPr>
          <p:nvPr>
            <p:ph type="body" idx="1"/>
          </p:nvPr>
        </p:nvSpPr>
        <p:spPr/>
        <p:txBody>
          <a:bodyPr/>
          <a:lstStyle/>
          <a:p>
            <a:r>
              <a:t>增强可扩展性</a:t>
            </a:r>
          </a:p>
        </p:txBody>
      </p:sp>
      <p:sp>
        <p:nvSpPr>
          <p:cNvPr id="4" name="Content Placeholder 3"/>
          <p:cNvSpPr>
            <a:spLocks noGrp="1"/>
          </p:cNvSpPr>
          <p:nvPr>
            <p:ph sz="half" idx="2"/>
          </p:nvPr>
        </p:nvSpPr>
        <p:spPr/>
        <p:txBody>
          <a:bodyPr/>
          <a:lstStyle/>
          <a:p>
            <a:r>
              <a:t>1.负载均衡有利于系统的横向扩展。</a:t>
            </a:r>
          </a:p>
          <a:p>
            <a:r>
              <a:t>2.能够应对突发流量增长，保证系统稳定性。</a:t>
            </a:r>
          </a:p>
          <a:p>
            <a:r>
              <a:t>3.适应未来业务发展需求，为增长提供有力支撑。</a:t>
            </a:r>
          </a:p>
          <a:p>
            <a:r>
              <a:t>随着业务的快速发展，系统的可扩展性变得越来越重要。通过负载均衡技术，可以方便地实现系统的横向扩展，增加服务器的数量来提高系统的处理能力。这样，即使面对突发的流量增长，也能够保证系统的稳定性。同时，负载均衡的能效优化也为未来的业务发展提供了有力的支撑，适应了不断变化的市场需求。</a:t>
            </a:r>
          </a:p>
          <a:p>
            <a:r>
              <a:t>以上内容仅供参考具体内容可以根据您的需求进行调整优化。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负载均衡算法分类</a:t>
            </a:r>
          </a:p>
        </p:txBody>
      </p:sp>
      <p:sp>
        <p:nvSpPr>
          <p:cNvPr id="3" name="Subtitle 2"/>
          <p:cNvSpPr>
            <a:spLocks noGrp="1"/>
          </p:cNvSpPr>
          <p:nvPr>
            <p:ph type="subTitle" idx="1"/>
          </p:nvPr>
        </p:nvSpPr>
        <p:spPr/>
        <p:txBody>
          <a:bodyPr/>
          <a:lstStyle/>
          <a:p>
            <a:r>
              <a:t>负载均衡的能效优化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负载均衡算法分类</a:t>
            </a:r>
          </a:p>
        </p:txBody>
      </p:sp>
      <p:sp>
        <p:nvSpPr>
          <p:cNvPr id="3" name="Content Placeholder 2"/>
          <p:cNvSpPr>
            <a:spLocks noGrp="1"/>
          </p:cNvSpPr>
          <p:nvPr>
            <p:ph sz="half" idx="2"/>
          </p:nvPr>
        </p:nvSpPr>
        <p:spPr/>
        <p:txBody>
          <a:bodyPr/>
          <a:lstStyle/>
          <a:p>
            <a:r>
              <a:t>1.轮询算法是最简单的负载均衡算法之一，它将请求按顺序分发到每个服务器上。</a:t>
            </a:r>
          </a:p>
          <a:p>
            <a:r>
              <a:t>2.这种算法的优点在于简单易用，不需要过多的计算和配置。</a:t>
            </a:r>
          </a:p>
          <a:p>
            <a:r>
              <a:t>3.但是，轮询算法没有考虑服务器的性能和负载情况，可能会导致某些服务器过载，而其他服务器空闲。</a:t>
            </a:r>
          </a:p>
          <a:p/>
        </p:txBody>
      </p:sp>
      <p:sp>
        <p:nvSpPr>
          <p:cNvPr id="4" name="Text Placeholder 3"/>
          <p:cNvSpPr>
            <a:spLocks noGrp="1"/>
          </p:cNvSpPr>
          <p:nvPr>
            <p:ph type="body" idx="3"/>
          </p:nvPr>
        </p:nvSpPr>
        <p:spPr/>
        <p:txBody>
          <a:bodyPr/>
          <a:lstStyle/>
          <a:p>
            <a:r>
              <a:t>随机算法</a:t>
            </a:r>
          </a:p>
        </p:txBody>
      </p:sp>
      <p:sp>
        <p:nvSpPr>
          <p:cNvPr id="5" name="Content Placeholder 4"/>
          <p:cNvSpPr>
            <a:spLocks noGrp="1"/>
          </p:cNvSpPr>
          <p:nvPr>
            <p:ph sz="half" idx="4"/>
          </p:nvPr>
        </p:nvSpPr>
        <p:spPr/>
        <p:txBody>
          <a:bodyPr/>
          <a:lstStyle/>
          <a:p>
            <a:r>
              <a:t>1.随机算法将请求随机分发到各个服务器上，以避免某些服务器过载。</a:t>
            </a:r>
          </a:p>
          <a:p>
            <a:r>
              <a:t>2.这种算法在一定程度上能够均衡负载，但是也存在一定的不确定性。</a:t>
            </a:r>
          </a:p>
          <a:p>
            <a:r>
              <a:t>3.随机算法需要根据服务器的性能和负载情况进行调整和优化，以确保更好的负载均衡效果。</a:t>
            </a:r>
          </a:p>
          <a:p/>
        </p:txBody>
      </p:sp>
      <p:sp>
        <p:nvSpPr>
          <p:cNvPr id="6" name="Text Placeholder 5"/>
          <p:cNvSpPr>
            <a:spLocks noGrp="1"/>
          </p:cNvSpPr>
          <p:nvPr>
            <p:ph type="body" idx="1"/>
          </p:nvPr>
        </p:nvSpPr>
        <p:spPr/>
        <p:txBody>
          <a:bodyPr/>
          <a:lstStyle/>
          <a:p>
            <a:r>
              <a:t>轮询算法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负载均衡算法分类</a:t>
            </a:r>
          </a:p>
        </p:txBody>
      </p:sp>
      <p:sp>
        <p:nvSpPr>
          <p:cNvPr id="3" name="Content Placeholder 2"/>
          <p:cNvSpPr>
            <a:spLocks noGrp="1"/>
          </p:cNvSpPr>
          <p:nvPr>
            <p:ph sz="half" idx="2"/>
          </p:nvPr>
        </p:nvSpPr>
        <p:spPr/>
        <p:txBody>
          <a:bodyPr/>
          <a:lstStyle/>
          <a:p>
            <a:r>
              <a:t>1.加权轮询算法根据服务器的性能和负载情况，为每个服务器分配不同的权重值。</a:t>
            </a:r>
          </a:p>
          <a:p>
            <a:r>
              <a:t>2.请求将根据权重值的大小顺序分发到各个服务器上，以确保高性能的服务器处理更多的请求。</a:t>
            </a:r>
          </a:p>
          <a:p>
            <a:r>
              <a:t>3.这种算法可以更好地利用服务器的资源，提高系统的整体性能。</a:t>
            </a:r>
          </a:p>
          <a:p/>
        </p:txBody>
      </p:sp>
      <p:sp>
        <p:nvSpPr>
          <p:cNvPr id="4" name="Text Placeholder 3"/>
          <p:cNvSpPr>
            <a:spLocks noGrp="1"/>
          </p:cNvSpPr>
          <p:nvPr>
            <p:ph type="body" idx="3"/>
          </p:nvPr>
        </p:nvSpPr>
        <p:spPr/>
        <p:txBody>
          <a:bodyPr/>
          <a:lstStyle/>
          <a:p>
            <a:r>
              <a:t>加权随机算法</a:t>
            </a:r>
          </a:p>
        </p:txBody>
      </p:sp>
      <p:sp>
        <p:nvSpPr>
          <p:cNvPr id="5" name="Content Placeholder 4"/>
          <p:cNvSpPr>
            <a:spLocks noGrp="1"/>
          </p:cNvSpPr>
          <p:nvPr>
            <p:ph sz="half" idx="4"/>
          </p:nvPr>
        </p:nvSpPr>
        <p:spPr/>
        <p:txBody>
          <a:bodyPr/>
          <a:lstStyle/>
          <a:p>
            <a:r>
              <a:t>1.加权随机算法结合了随机算法和加权轮询算法的优点，通过为每个服务器分配不同的权重值，然后随机选择服务器来处理请求。</a:t>
            </a:r>
          </a:p>
          <a:p>
            <a:r>
              <a:t>2.这种算法可以在一定程度上避免某些服务器过载，同时更好地利用服务器的资源。</a:t>
            </a:r>
          </a:p>
          <a:p>
            <a:r>
              <a:t>3.加权随机算法的实现需要考虑服务器的性能和负载情况的动态变化，以确保负载均衡的效果。</a:t>
            </a:r>
          </a:p>
          <a:p/>
        </p:txBody>
      </p:sp>
      <p:sp>
        <p:nvSpPr>
          <p:cNvPr id="6" name="Text Placeholder 5"/>
          <p:cNvSpPr>
            <a:spLocks noGrp="1"/>
          </p:cNvSpPr>
          <p:nvPr>
            <p:ph type="body" idx="1"/>
          </p:nvPr>
        </p:nvSpPr>
        <p:spPr/>
        <p:txBody>
          <a:bodyPr/>
          <a:lstStyle/>
          <a:p>
            <a:r>
              <a:t>加权轮询算法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负载均衡算法分类</a:t>
            </a:r>
          </a:p>
        </p:txBody>
      </p:sp>
      <p:sp>
        <p:nvSpPr>
          <p:cNvPr id="3" name="Text Placeholder 2"/>
          <p:cNvSpPr>
            <a:spLocks noGrp="1"/>
          </p:cNvSpPr>
          <p:nvPr>
            <p:ph type="body" idx="1"/>
          </p:nvPr>
        </p:nvSpPr>
        <p:spPr/>
        <p:txBody>
          <a:bodyPr/>
          <a:lstStyle/>
          <a:p>
            <a:r>
              <a:t>最少连接数算法</a:t>
            </a:r>
          </a:p>
        </p:txBody>
      </p:sp>
      <p:sp>
        <p:nvSpPr>
          <p:cNvPr id="4" name="Content Placeholder 3"/>
          <p:cNvSpPr>
            <a:spLocks noGrp="1"/>
          </p:cNvSpPr>
          <p:nvPr>
            <p:ph sz="half" idx="2"/>
          </p:nvPr>
        </p:nvSpPr>
        <p:spPr/>
        <p:txBody>
          <a:bodyPr/>
          <a:lstStyle/>
          <a:p>
            <a:r>
              <a:t>1.最少连接数算法将请求分发到当前连接数最少的服务器上，以确保请求能够尽快得到处理。</a:t>
            </a:r>
          </a:p>
          <a:p>
            <a:r>
              <a:t>2.这种算法需要实时监测服务器的连接数，因此实现较为复杂。</a:t>
            </a:r>
          </a:p>
          <a:p>
            <a:r>
              <a:t>3.最少连接数算法可以更好地均衡服务器的负载，提高系统的整体性能。</a:t>
            </a:r>
          </a:p>
          <a:p/>
        </p:txBody>
      </p:sp>
      <p:sp>
        <p:nvSpPr>
          <p:cNvPr id="5" name="Text Placeholder 4"/>
          <p:cNvSpPr>
            <a:spLocks noGrp="1"/>
          </p:cNvSpPr>
          <p:nvPr>
            <p:ph type="body" idx="3"/>
          </p:nvPr>
        </p:nvSpPr>
        <p:spPr/>
        <p:txBody>
          <a:bodyPr/>
          <a:lstStyle/>
          <a:p>
            <a:r>
              <a:t>源地址哈希算法</a:t>
            </a:r>
          </a:p>
        </p:txBody>
      </p:sp>
      <p:sp>
        <p:nvSpPr>
          <p:cNvPr id="6" name="Content Placeholder 5"/>
          <p:cNvSpPr>
            <a:spLocks noGrp="1"/>
          </p:cNvSpPr>
          <p:nvPr>
            <p:ph sz="half" idx="4"/>
          </p:nvPr>
        </p:nvSpPr>
        <p:spPr/>
        <p:txBody>
          <a:bodyPr/>
          <a:lstStyle/>
          <a:p>
            <a:r>
              <a:t>1.源地址哈希算法根据请求的源地址进行哈希计算，然后将请求分发到对应的服务器上。</a:t>
            </a:r>
          </a:p>
          <a:p>
            <a:r>
              <a:t>2.这种算法可以确保同一源地址的请求被分发到同一台服务器上，有利于提高缓存命中率。</a:t>
            </a:r>
          </a:p>
          <a:p>
            <a:r>
              <a:t>3.源地址哈希算法需要考虑服务器故障或扩容时的数据迁移和重新哈希的问题，以确保负载均衡的连续性和稳定性。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常用负载均衡算法</a:t>
            </a:r>
          </a:p>
        </p:txBody>
      </p:sp>
      <p:sp>
        <p:nvSpPr>
          <p:cNvPr id="3" name="Subtitle 2"/>
          <p:cNvSpPr>
            <a:spLocks noGrp="1"/>
          </p:cNvSpPr>
          <p:nvPr>
            <p:ph type="subTitle" idx="1"/>
          </p:nvPr>
        </p:nvSpPr>
        <p:spPr/>
        <p:txBody>
          <a:bodyPr/>
          <a:lstStyle/>
          <a:p>
            <a:r>
              <a:t>负载均衡的能效优化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常用负载均衡算法</a:t>
            </a:r>
          </a:p>
        </p:txBody>
      </p:sp>
      <p:sp>
        <p:nvSpPr>
          <p:cNvPr id="3" name="Text Placeholder 2"/>
          <p:cNvSpPr>
            <a:spLocks noGrp="1"/>
          </p:cNvSpPr>
          <p:nvPr>
            <p:ph type="body" idx="1"/>
          </p:nvPr>
        </p:nvSpPr>
        <p:spPr/>
        <p:txBody>
          <a:bodyPr/>
          <a:lstStyle/>
          <a:p>
            <a:r>
              <a:t>轮询算法</a:t>
            </a:r>
          </a:p>
        </p:txBody>
      </p:sp>
      <p:sp>
        <p:nvSpPr>
          <p:cNvPr id="4" name="Content Placeholder 3"/>
          <p:cNvSpPr>
            <a:spLocks noGrp="1"/>
          </p:cNvSpPr>
          <p:nvPr>
            <p:ph sz="half" idx="2"/>
          </p:nvPr>
        </p:nvSpPr>
        <p:spPr/>
        <p:txBody>
          <a:bodyPr/>
          <a:lstStyle/>
          <a:p>
            <a:r>
              <a:t>1.轮询算法是最简单也最常用的负载均衡算法之一，它将每个新的请求分配给下一个服务器，从而实现服务器之间的均匀负载分配。</a:t>
            </a:r>
          </a:p>
          <a:p>
            <a:r>
              <a:t>2.轮询算法的优点在于其简单性和公平性，每个服务器都有相同的机会处理请求。</a:t>
            </a:r>
          </a:p>
          <a:p>
            <a:r>
              <a:t>3.但是，轮询算法不考虑服务器的实际性能和处理能力，因此可能会导致某些服务器过载，而其他服务器则处于闲置状态。</a:t>
            </a:r>
          </a:p>
          <a:p/>
        </p:txBody>
      </p:sp>
      <p:sp>
        <p:nvSpPr>
          <p:cNvPr id="5" name="Text Placeholder 4"/>
          <p:cNvSpPr>
            <a:spLocks noGrp="1"/>
          </p:cNvSpPr>
          <p:nvPr>
            <p:ph type="body" idx="3"/>
          </p:nvPr>
        </p:nvSpPr>
        <p:spPr/>
        <p:txBody>
          <a:bodyPr/>
          <a:lstStyle/>
          <a:p>
            <a:r>
              <a:t>随机算法</a:t>
            </a:r>
          </a:p>
        </p:txBody>
      </p:sp>
      <p:sp>
        <p:nvSpPr>
          <p:cNvPr id="6" name="Content Placeholder 5"/>
          <p:cNvSpPr>
            <a:spLocks noGrp="1"/>
          </p:cNvSpPr>
          <p:nvPr>
            <p:ph sz="half" idx="4"/>
          </p:nvPr>
        </p:nvSpPr>
        <p:spPr/>
        <p:txBody>
          <a:bodyPr/>
          <a:lstStyle/>
          <a:p>
            <a:r>
              <a:t>1.随机算法将新的请求随机分配给服务器，这样可以避免某些服务器过载的问题。</a:t>
            </a:r>
          </a:p>
          <a:p>
            <a:r>
              <a:t>2.随机算法的另一个优点是易于实现，不需要太多的计算和处理。</a:t>
            </a:r>
          </a:p>
          <a:p>
            <a:r>
              <a:t>3.然而，随机算法可能会导致某些服务器接收到的请求比其他服务器多，因此不是最公平和最有效的算法。</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常用负载均衡算法</a:t>
            </a:r>
          </a:p>
        </p:txBody>
      </p:sp>
      <p:sp>
        <p:nvSpPr>
          <p:cNvPr id="3" name="Text Placeholder 2"/>
          <p:cNvSpPr>
            <a:spLocks noGrp="1"/>
          </p:cNvSpPr>
          <p:nvPr>
            <p:ph type="body" idx="1"/>
          </p:nvPr>
        </p:nvSpPr>
        <p:spPr/>
        <p:txBody>
          <a:bodyPr/>
          <a:lstStyle/>
          <a:p>
            <a:r>
              <a:t>加权轮询算法</a:t>
            </a:r>
          </a:p>
        </p:txBody>
      </p:sp>
      <p:sp>
        <p:nvSpPr>
          <p:cNvPr id="4" name="Content Placeholder 3"/>
          <p:cNvSpPr>
            <a:spLocks noGrp="1"/>
          </p:cNvSpPr>
          <p:nvPr>
            <p:ph sz="half" idx="2"/>
          </p:nvPr>
        </p:nvSpPr>
        <p:spPr/>
        <p:txBody>
          <a:bodyPr/>
          <a:lstStyle/>
          <a:p>
            <a:r>
              <a:t>1.加权轮询算法根据服务器的性能和处理能力分配不同的权重值，以便更公平地分配负载。</a:t>
            </a:r>
          </a:p>
          <a:p>
            <a:r>
              <a:t>2.高性能的服务器将被分配更高的权重值，从而能够处理更多的请求。</a:t>
            </a:r>
          </a:p>
          <a:p>
            <a:r>
              <a:t>3.加权轮询算法可以更好地利用服务器的资源，从而提高整体性能。</a:t>
            </a:r>
          </a:p>
          <a:p/>
        </p:txBody>
      </p:sp>
      <p:sp>
        <p:nvSpPr>
          <p:cNvPr id="5" name="Text Placeholder 4"/>
          <p:cNvSpPr>
            <a:spLocks noGrp="1"/>
          </p:cNvSpPr>
          <p:nvPr>
            <p:ph type="body" idx="3"/>
          </p:nvPr>
        </p:nvSpPr>
        <p:spPr/>
        <p:txBody>
          <a:bodyPr/>
          <a:lstStyle/>
          <a:p>
            <a:r>
              <a:t>加权随机算法</a:t>
            </a:r>
          </a:p>
        </p:txBody>
      </p:sp>
      <p:sp>
        <p:nvSpPr>
          <p:cNvPr id="6" name="Content Placeholder 5"/>
          <p:cNvSpPr>
            <a:spLocks noGrp="1"/>
          </p:cNvSpPr>
          <p:nvPr>
            <p:ph sz="half" idx="4"/>
          </p:nvPr>
        </p:nvSpPr>
        <p:spPr/>
        <p:txBody>
          <a:bodyPr/>
          <a:lstStyle/>
          <a:p>
            <a:r>
              <a:t>1.加权随机算法结合了随机算法和加权轮询算法的特点，通过考虑服务器的权重值来随机分配请求。</a:t>
            </a:r>
          </a:p>
          <a:p>
            <a:r>
              <a:t>2.这种算法可以更好地利用服务器的资源，同时避免了某些服务器过载的问题。</a:t>
            </a:r>
          </a:p>
          <a:p>
            <a:r>
              <a:t>3.但是，加权随机算法的实现比较复杂，需要更多的计算和处理。</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https://d.book118.com/256001142234010041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负载均衡简介</vt:lpstr>
      <vt:lpstr> 负载均衡简介</vt:lpstr>
      <vt:lpstr> 负载均衡简介</vt:lpstr>
      <vt:lpstr> 负载均衡简介</vt:lpstr>
      <vt:lpstr> 能效优化意义</vt:lpstr>
      <vt:lpstr> 能效优化意义</vt:lpstr>
      <vt:lpstr> 能效优化意义</vt:lpstr>
      <vt:lpstr> 负载均衡算法分类</vt:lpstr>
      <vt:lpstr> 负载均衡算法分类</vt:lpstr>
      <vt:lpstr> 负载均衡算法分类</vt:lpstr>
      <vt:lpstr> 负载均衡算法分类</vt:lpstr>
      <vt:lpstr> 常用负载均衡算法</vt:lpstr>
      <vt:lpstr> 常用负载均衡算法</vt:lpstr>
      <vt:lpstr> 常用负载均衡算法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2024-09-09T00:40:38.501</cp:lastPrinted>
  <dcterms:created xsi:type="dcterms:W3CDTF">2024-09-08T16:40:38Z</dcterms:created>
  <dcterms:modified xsi:type="dcterms:W3CDTF">2024-09-08T16:40:40Z</dcterms:modified>
</cp:coreProperties>
</file>