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1260A3-00CF-417E-93CF-EAA5B0DF92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7FB4E3-6A83-43E9-AD16-75E4B56CFC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C1B26E-36DD-4647-87FA-BBFA26467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AAACC7-AA91-42C8-857B-DCB5AF7DC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57CD51-82FE-4BEA-A4D5-5387705748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7D46E3-1E7C-4BD8-BB7F-F54DCB4D6A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CAAEA2-37DD-4118-B2D0-3E8B77D7C3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D8D022-7774-4E62-A1F8-D952C0891B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F3642D-2CDC-4D17-B148-C0A578E67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A97A6D-16FC-4415-B6B8-BD96170F8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5A0589-38FA-4154-B300-04F8B88B6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001222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《高速铁路路基工程施工量验收标准铁路》</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2024-01-12</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高速铁路路基工程施工量验收标准概述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高速铁路路基工程施工量验收流程</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高速铁路路基工程施工量验收标准实施与监管</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高速铁路路基工程施工量验收标准存在的问题与挑战</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完善高速铁路路基工程施工量验收标准的建议与措施</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rPr>
              <a:t>01</a:t>
            </a:r>
            <a:endPar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rPr>
              <a:t>引言</a:t>
            </a:r>
            <a:endPar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随着高速铁路的快速发展，为确保铁路路基工程施工质量，提高验收效率，制定本标准。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针对高速铁路路基工程施工量的验收，本标准旨在统一验收程序、方法和要求，确保验收工作的科学性和公正性。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目的和背景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统一验收规范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适应高速铁路建设需求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高速铁路的运营安全直接关系到人民群众的生命财产安全，严格的验收标准有助于确保铁路路基工程的稳定性和安全性。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保障铁路运营安全</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通过执行统一的验收标准，可以促使施工单位提高施工质量和管理水平，从而提升整个高速铁路建设的质量。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提高铁路建设质量</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3"/>
          <a:srcRect l="13167" r="13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875" r="8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有了明确的验收标准，有利于推动高速铁路技术的创新和发展，提升我国铁路事业的国际竞争力。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促进铁路事业发展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验收标准的重要性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rPr>
              <a:t>02</a:t>
            </a:r>
            <a:endPar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rPr>
              <a:t>高速铁路路基工程施工量验收标准概述</a:t>
            </a:r>
            <a:endPar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高速铁路路基工程施工量验收标准是指在高速铁路路基工程施工过程中，对完成的工程量进行检验、测量和确认的一系列标准和规范。</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根据高速铁路路基工程的不同类型和特点，验收标准可分为一般路基、特殊路基、路基排水、路基防护与加固等几个方面。</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分类</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定义与分类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4468" r="2446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包括已完成的路基土石方、排水设施、防护与加固设施等工程量的清单。</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工程量清单</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提供已完成的路基工程的施工图纸，包括平面图、纵断面图、横断面图等。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施工图纸</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提供施工过程中的相关记录，如施工日志、材料检验报告、试验数据等。</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施工记录</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包括材料合格证、检测报告、验收合格证书等质量证明文件。</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质量证明文件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验收标准的内容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验收标准的适用范围</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适用于高速铁路路基工程的施工过程控制和施工完成后的工程量验收。</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适用于高速铁路路基工程的设计、施工、监理、建设等各方参与者的工作。</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适用于国家和地方相关管理部门对高速铁路路基工程质量监督和检查的依据。</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rPr>
              <a:t>03</a:t>
            </a:r>
            <a:endParaRPr lang="en-US" sz="92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rPr>
              <a:t>高速铁路路基工程施工量验收流程</a:t>
            </a:r>
            <a:endParaRPr lang="en-US" sz="38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设计方案</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根据地质勘察结果和工程要求，制定合理的设计方案，包括路基断面形式、填筑材料、排水系统等。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施工组织设计</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编制详细的施工组织设计，明确施工顺序、方法、机械设备和人员配备等，确保施工的顺利进行。</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地质勘察</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施工前应对工程所在区域进行详细的地质勘察，了解地质构造、岩土性质、水文条件等，为设计提供准确依据。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施工前准备</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875" r="9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对进场的填筑材料进行严格的质量控制，包括颗粒分析、含水量、压实度等指标，确保材料符合设计要求。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材料质量控制</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详细记录施工过程，包括每层填筑厚度、压实度、含水量等，以便后续验收时核对。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施工过程记录</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在施工过程中进行定期的质量检查与评估，发现问题及时整改，确保施工质量符合要求。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质量检查与评估</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施工过程监管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https://d.book118.com/256001222010010042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2024-09-09T05:57:18.978</cp:lastPrinted>
  <dcterms:created xsi:type="dcterms:W3CDTF">2024-09-08T21:57:19Z</dcterms:created>
  <dcterms:modified xsi:type="dcterms:W3CDTF">2024-09-08T21:57:21Z</dcterms:modified>
</cp:coreProperties>
</file>