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F54E6-FDD0-43F8-8862-7B423C6CB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8D3E4-5F50-47BA-9E33-1BF2A4CF1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ABAE6-8F27-4024-8E06-CFB92CF3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70E14-6C6B-41C2-9CE9-BB8A0BED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E61D4-3BEA-42E4-961E-1C1756517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3AA66-BCAF-451A-9268-7D679ED0D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D9537-4B69-41CE-9D83-63423685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D1E33-17AB-4A92-B896-D5061C7C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F3A68-E4D3-4AAC-9E55-A1C24FBE5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96252-AD73-4537-A856-F2AF80F3F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F2BFA-E4D1-41B5-9E16-92C5798D3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03133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社会心理健康现状调查报告总结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社会心理健康现状分析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心理健康问题成因探讨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随着社会的发展和竞争的加剧，心理健康问题日益受到关注。为了了解当前社会心理健康状况，我们进行了此次调查。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通过调查，了解公众的心理健康状况，分析影响心理健康的因素，为制定相应的政策和措施提供依据。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全国范围内的成年人口。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采用随机抽样方法，通过问卷调查的方式收集数据，并运用统计分析方法进行数据处理和分析。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社会心理健康现状分析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心理健康状况总体良好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根据调查数据，大多数受访者在情感、心理和社会适应方面表现良好，没有明显的心理障碍或异常表现。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心理健康问题不容忽视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尽管总体状况良好，但仍有一部分人存在不同程度的心理问题，如焦虑、抑郁、自卑等，这些问题需要得到关注和解决。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青少年群体心理问题突出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青少年时期是心理问题的高发期，调查显示青少年在学业、人际关系等方面存在较大的心理压力，需要加强心理健康教育。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老年人群体心理健康问题不容忽视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随着年龄的增长，老年人容易出现孤独、抑郁等问题，需要加强对老年人的心理关怀和干预。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不同群体的心理健康状况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研究显示，遗传因素在心理问题的发生中起到一定作用，某些心理问题具有一定的遗传倾向。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环境因素对心理健康的影响也不容忽视，如家庭环境、学校环境、社会环境等，这些环境因素对个体的心理发展产生深远影响。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生活事件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重大生活事件如亲人过世、离婚等对个体心理健康产生负面影响，可能导致心理问题的发生。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个体性格特征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个体性格特征也是影响心理健康的重要因素，如内向、敏感、自卑等性格特点可能导致心理问题的发生。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心理健康问题成因探讨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工作压力对心理健康的影响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工作压力过大会导致情绪不稳定、焦虑、抑郁等问题，长期处于高压力状态可能引发更严重的心理障碍。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应对工作压力的建议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合理安排工作和生活时间，学会放松和缓解压力；提高自身应对压力的能力和技巧；寻求心理咨询和支持。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工作压力与心理健康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https://d.book118.com/256003133230010054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2024-09-22T04:10:04.023</cp:lastPrinted>
  <dcterms:created xsi:type="dcterms:W3CDTF">2024-09-21T20:10:04Z</dcterms:created>
  <dcterms:modified xsi:type="dcterms:W3CDTF">2024-09-21T20:10:06Z</dcterms:modified>
</cp:coreProperties>
</file>