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AC950-14FE-4B18-8559-944871F4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16428-D592-4428-8888-DEC6E386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D1189-EB76-4306-BE7D-DF2D8B5C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D88F9-AA01-4A75-AA0C-9CFBF025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D724E-B3A3-46EB-859B-924BE68CE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8E20D-D2ED-4F5C-A782-4A58FBAB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C8AC1-1423-43A8-AA97-D7FFFDF6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0F177-50B0-4039-874D-94F8C280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3D235-1172-4C30-987F-2615480D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9F33E-730A-41FD-BB1F-913DA5A9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97BC0-F1A3-474B-B261-46C6ACAC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04133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护理教学ppt授课比赛美篇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护理教学PPT的设计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优秀护理教学PPT案例分享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通过系统的护理教学，培养具备专业知识、技能和素养的护理人才，为医疗保健行业提供人才保障。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培养专业护理人才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专业的护理人才能够提供更高质量的护理服务，保障患者的健康和安全。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护理教学的发展能够推动护理学科的理论和实践进步，提升学科地位和影响力。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辅助教学工具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丰富教学手段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促进教学资源共享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PPT在护理教学中的作用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019" r="220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164" r="181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PPT可以通过图文、动画等形式展示教学内容，帮助学生更好地理解和学习。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PPT可以节省教师板书的时间，提高课堂信息传递的效率。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PPT可以通过视频、音频等形式提供更加多样化的教学手段，激发学生的学习兴趣。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PPT课件可以方便地分享和传播，促进教学资源的共享和优化。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护理教学PPT的设计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选择与护理专业相关的主题，确保内容与教学目标和课程大纲相符合。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确保PPT中的信息准确无误，引用数据和资料来源可靠。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信息准确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将内容按照逻辑顺序进行组织，使PPT条理清晰，易于理解。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选择清晰易读的字体，确保观众在长时间观看时不易疲劳。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使用和谐、对比度适中的色彩搭配，使PPT整体视觉效果美观。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图片和图表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适当使用图片和图表，以直观的方式呈现信息，增强视觉效果。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在PPT中设置问题，引导学生思考，增加互动性。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引入实际案例，让学生进行分析和讨论，提高课堂参与度。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组织小组讨论，让学生互相交流观点，加深对护理知识的理解。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基础护理知识是护理教学的基础，包括但不限于护理学基础理论、护理程序、护理评估、护理诊断、护理计划和护理效果评价等。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是护理实践的基础，是每个护士必须掌握的基本理论。它涵盖了护理学基础理论、护理程序、护理评估、护理诊断、护理计划和护理效果评价等方面的知识。这些知识是护士在临床实践中进行科学、规范护理工作的前提和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临床护理技能是护理教学的核心，包括各种临床操作技能和应对突发状况的能力。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是每个护士必须掌握的实践操作能力，包括各种临床操作技能和应对突发状况的能力。这些技能需要在理论知识的指导下，通过反复实践和训练才能熟练掌握。护士需要不断提高自己的临床技能，以提供更好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护理伦理与法律是护理教学的必修课程，旨在培养护士的职业道德和法律意识。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是护理教学中不可或缺的一部分，它旨在培养护士的职业道德和法律意识。护士需要了解和掌握与护理工作相关的法律法规、伦理规范和职业操守，以确保在临床实践中遵守法律、维护患者权益，并保障自己的职业形象和信誉。同时，护士还需要具备良好的沟通能力和团队协作精神，以提供更优质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https://d.book118.com/256004133223010041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2024-09-08T21:55:40.284</cp:lastPrinted>
  <dcterms:created xsi:type="dcterms:W3CDTF">2024-09-08T13:55:40Z</dcterms:created>
  <dcterms:modified xsi:type="dcterms:W3CDTF">2024-09-08T13:55:42Z</dcterms:modified>
</cp:coreProperties>
</file>