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77CA18-EA1E-4676-8575-D00AED5DA2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9BA3ED-E24B-4D19-B909-1F314BD834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2B85B5-6DBE-498E-A557-D45E9BD0F3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25F88A-96F9-424A-AEF8-A21F5E17B3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211905-38D1-4C8F-B5EB-50A5DCBB88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B3EE48A-95EF-406C-90EA-A7BD87A5F7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15AD7BF-3E85-401E-AA94-C0C1627AA6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4CD128-3ED7-4F5B-88E7-79FAF51CBD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65023E-3955-4F4C-8242-61C70DD13C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87EC58-D573-4AB0-BE80-A6ED55A99D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162366-2A95-4B68-B08C-3B9F7EDCE6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6005142004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95" y="927427"/>
            <a:ext cx="812800" cy="7315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2657183">
            <a:off x="7142739" y="769563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2685974">
            <a:off x="6633365" y="506931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685974">
            <a:off x="7446339" y="236818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685974">
            <a:off x="11517212" y="2896896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685974">
            <a:off x="6777271" y="3320747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11116" y="641491"/>
            <a:ext cx="3983355" cy="573214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rot="2657183">
            <a:off x="11213724" y="770198"/>
            <a:ext cx="642029" cy="542157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2685974">
            <a:off x="10704350" y="507566"/>
            <a:ext cx="340936" cy="340936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685974">
            <a:off x="11517324" y="237453"/>
            <a:ext cx="165275" cy="16527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2004898" y="5075611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1384" y="1759797"/>
            <a:ext cx="7657616" cy="275096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新生儿主题PPT背景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-704" y="6381115"/>
            <a:ext cx="12195175" cy="476885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42202" y="3100183"/>
            <a:ext cx="3335655" cy="624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724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202" y="2288631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2220" y="714964"/>
            <a:ext cx="5606620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新生儿健康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新生儿心理发展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新生儿安全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新生儿护理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每天洗澡，更换尿布，保持皮肤干燥清洁，预防尿布疹和红臀。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保持清洁卫生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睡眠环境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抚触和按摩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提供安静、舒适的睡眠环境，保持室内温度适宜，避免过热或过冷。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适当的抚触和按摩有助于促进新生儿发育和增加安全感。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新生儿日常护理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提倡母乳喂养，母乳是新生儿最佳的食品，含有丰富的营养和免疫物质。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050" r="1205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母乳喂养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如果无法母乳喂养，可以选择适合新生儿的配方奶，注意奶量和喂养时间。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人工喂养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在医生建议下，适时添加辅食，逐渐丰富宝宝的营养来源。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辅食添加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新生儿喂养指导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黄疸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吐奶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脐带护理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发热和感冒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新生儿常见问题处理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7634" r="17634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生理性黄疸通常在出生后2-3周内自行消退，病理性黄疸需及时就医。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新生儿吐奶是常见现象，注意喂奶姿势和拍嗝，严重吐奶需就医检查。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保持脐带干燥清洁，避免感染，一般在2周左右脱落。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新生儿出现发热和感冒症状应及时就医，遵循医生指导治疗。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新生儿健康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342" b="534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424" b="142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新生儿疫苗接种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疫苗种类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根据国家免疫规划，新生儿需要在规定时间内接种多种疫苗，如卡介苗、乙肝疫苗等，以预防常见的传染病。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接种时间和方法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新生儿疫苗接种的具体时间和方法应根据医生建议和疫苗种类而定，家长需按时带宝宝前往指定机构接种。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注意事项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接种前，家长应确保宝宝身体健康，无发热、咳嗽等症状；接种后，需留观30分钟，无异常方可离开。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生长监测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通过定期测量宝宝的身高、体重、头围等指标，评估宝宝的生长状况是否正常。如发现生长迟缓或超重等异常情况，应及时就医。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体检时间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新生儿出生后，应在医院接受一系列检查，以确保宝宝身体健康。此外，在宝宝满月、3个月、6个月和1岁时，应进行定期体检。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体检时，家长应如实告知医生宝宝的喂养、患病等情况；同时，要关注宝宝的精神状态和日常表现，如有异常及时就医。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7417" r="1741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708" r="16708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新生儿体检与生长监测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针对新生儿常见的疾病，如新生儿肺炎、新生儿黄疸等，家长应了解其预防方法，如保持室内空气流通、避免接触感染源等。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对于新生儿常见的皮肤问题，如尿布疹、湿疹等，家长应掌握正确的护理方法，如保持皮肤清洁干燥、选择合适的尿布和护肤品等。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日常护理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如宝宝出现发热、咳嗽、呕吐等症状时，应及时就医，以免延误治疗。同时，要选择正规医疗机构，避免因医疗事故造成不必要的损失。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就医指导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新生儿常见疾病预防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578735" y="1598295"/>
            <a:ext cx="7034530" cy="3661410"/>
          </a:xfrm>
          <a:prstGeom prst="rect">
            <a:avLst/>
          </a:prstGeom>
          <a:ln w="571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270600" y="1598295"/>
            <a:ext cx="3650800" cy="114022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3513434" y="7029364"/>
            <a:ext cx="834390" cy="3543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704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延时符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023413" y="1756561"/>
            <a:ext cx="4145173" cy="823690"/>
            <a:chOff x="4023413" y="1756561"/>
            <a:chExt cx="4145173" cy="823690"/>
          </a:xfrm>
        </p:grpSpPr>
        <p:sp>
          <p:nvSpPr>
            <p:cNvPr id="6" name="TextBox 6"/>
            <p:cNvSpPr txBox="1"/>
            <p:nvPr/>
          </p:nvSpPr>
          <p:spPr>
            <a:xfrm>
              <a:off x="4023413" y="1756561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96924" y="3138126"/>
            <a:ext cx="6198152" cy="1708246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新生儿心理发展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https://d.book118.com/256005142004010050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2024-09-15T01:40:47.981</cp:lastPrinted>
  <dcterms:created xsi:type="dcterms:W3CDTF">2024-09-14T17:40:48Z</dcterms:created>
  <dcterms:modified xsi:type="dcterms:W3CDTF">2024-09-14T17:40:50Z</dcterms:modified>
</cp:coreProperties>
</file>