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6162024-B158-4C0C-8D52-409D5AC5D10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F80DCE-B017-47D7-8500-9B2B13681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B356E-341E-4D6C-8F1A-48F039FEB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200C29-C634-4006-B169-D9B1BA48D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5FFBCB-C660-4227-99EE-FB0517260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1ABA35-10DB-42CB-985C-E7B9252DD0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4EAB77-3485-4448-9F9A-7A72506E94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AF715F-2778-4EA1-A556-3730A96F05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D62F7-BA71-4D91-BAF3-AAE2CE989D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7B481-2816-4988-90F2-201E6BDD8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DEFC8-07E4-4AED-A62D-14E857612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A8A848-2359-4369-8108-19EA4BF56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ACA0C8B-B1EB-4E60-BA5D-1D9356A5E62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A72D3E5-24C5-4E3B-A96C-B34A9B01076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0522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危险作业证书培训行业安全生产规章制度培训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危险作业证书培训概述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危险作业证书培训规章制度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危险作业证书培训行业规范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危险作业证书培训行业安全生产管理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危险作业证书培训行业发展趋势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危险作业证书培训行业总结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危险作业证书培训概述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危险作业证书培训的定义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危险作业证书培训是对从事危险作业的人员进行相关知识和技能培训，以提高其对安全生产的认识和应对危险作业的能力。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危险作业证书培训的重要性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确保员工生命安全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降低事故风险</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减少生产损失</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保障身体健康</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有效防范事故</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提高安全意识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增强操作技能</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危险作业证书培训的对象</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直接从事作业</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工人</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提供技术支持</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技术人员</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负责作业管理</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工程师</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危险作业证书培训内容</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了解法规标准</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法律法规</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掌握急救技能</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应急救援</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提升安全意识</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风险识别与防范</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危险作业证书培训是企业安全生产的重要环节，通过系统培训，员工能够更好地应对危险作业中出现的情况，保障企业和员工的安全。持续的培训和加强安全意识是确保工作安全的关键。</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危险作业证书培训规章制度</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提高效率</a:t>
            </a:r>
            <a:endParaRPr lang="en-US" sz="2200" b="0" strike="noStrike" spc="-1">
              <a:solidFill>
                <a:srgbClr val="000000"/>
              </a:solidFill>
              <a:latin typeface="Arial"/>
            </a:endParaRPr>
          </a:p>
        </p:txBody>
      </p:sp>
      <p:sp>
        <p:nvSpPr>
          <p:cNvPr id="11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优化培训流程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持续改进管理体系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确保培训质量</a:t>
            </a:r>
            <a:endParaRPr lang="en-US" sz="1500" b="0" strike="noStrike" spc="-1">
              <a:solidFill>
                <a:srgbClr val="000000"/>
              </a:solidFill>
              <a:latin typeface="Arial"/>
            </a:endParaRPr>
          </a:p>
        </p:txBody>
      </p:sp>
      <p:sp>
        <p:nvSpPr>
          <p:cNvPr id="12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监督机制</a:t>
            </a:r>
            <a:endParaRPr lang="en-US" sz="2200" b="0" strike="noStrike" spc="-1">
              <a:solidFill>
                <a:srgbClr val="000000"/>
              </a:solidFill>
              <a:latin typeface="Arial"/>
            </a:endParaRPr>
          </a:p>
        </p:txBody>
      </p:sp>
      <p:sp>
        <p:nvSpPr>
          <p:cNvPr id="12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定期检查培训执行情况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及时发现问题并解决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提升整体管理水平</a:t>
            </a:r>
            <a:endParaRPr lang="en-US" sz="1500" b="0" strike="noStrike" spc="-1">
              <a:solidFill>
                <a:srgbClr val="000000"/>
              </a:solidFill>
              <a:latin typeface="Arial"/>
            </a:endParaRPr>
          </a:p>
        </p:txBody>
      </p:sp>
      <p:sp>
        <p:nvSpPr>
          <p:cNvPr id="12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持续监测</a:t>
            </a:r>
            <a:endParaRPr lang="en-US" sz="2200" b="0" strike="noStrike" spc="-1">
              <a:solidFill>
                <a:srgbClr val="000000"/>
              </a:solidFill>
              <a:latin typeface="Arial"/>
            </a:endParaRPr>
          </a:p>
        </p:txBody>
      </p:sp>
      <p:sp>
        <p:nvSpPr>
          <p:cNvPr id="12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跟踪培训效果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分析管理体系的运行情况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保持合规性和效益</a:t>
            </a:r>
            <a:endParaRPr lang="en-US" sz="1500" b="0" strike="noStrike" spc="-1">
              <a:solidFill>
                <a:srgbClr val="000000"/>
              </a:solidFill>
              <a:latin typeface="Arial"/>
            </a:endParaRPr>
          </a:p>
        </p:txBody>
      </p:sp>
      <p:sp>
        <p:nvSpPr>
          <p:cNvPr id="12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危险作业证书培训的管理体系</a:t>
            </a:r>
            <a:endParaRPr lang="en-US" sz="3600" b="0" strike="noStrike" spc="-1">
              <a:solidFill>
                <a:schemeClr val="dk1"/>
              </a:solidFill>
              <a:latin typeface="Arial"/>
            </a:endParaRPr>
          </a:p>
        </p:txBody>
      </p:sp>
      <p:sp>
        <p:nvSpPr>
          <p:cNvPr id="12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建立管理体系</a:t>
            </a:r>
            <a:endParaRPr lang="en-US" sz="2200" b="0" strike="noStrike" spc="-1">
              <a:solidFill>
                <a:srgbClr val="000000"/>
              </a:solidFill>
              <a:latin typeface="Arial"/>
            </a:endParaRPr>
          </a:p>
        </p:txBody>
      </p:sp>
      <p:sp>
        <p:nvSpPr>
          <p:cNvPr id="12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建立培训计划制定流程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确定培训内容和目标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选择适合的培训方法</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危险作业证书培训的考核评价</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考察基础知识掌握情况</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理论考核</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根据考核结果评定成绩</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成绩评定</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测试实际操作能力</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实际操作考核</a:t>
            </a:r>
            <a:endParaRPr lang="en-US" sz="3000" b="0" strike="noStrike" spc="-1">
              <a:solidFill>
                <a:srgbClr val="000000"/>
              </a:solidFill>
              <a:latin typeface="Arial"/>
            </a:endParaRPr>
          </a:p>
        </p:txBody>
      </p:sp>
      <p:sp>
        <p:nvSpPr>
          <p:cNvPr id="13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危险作业证书培训的监督与检查</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确保培训质量</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建立监督机制</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及时发现问题</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提升整体水平</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危险作业证书培训行业规范</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危险作业证书培训的标准化</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危险作业证书培训的标准化是指制定培训标准、规范培训过程以及评估培训结果的过程。只有经过标准化的培训，才能确保培训质量和效果达到预期目标。</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危险作业证书培训的技术创新</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利用虚拟现实技术进行模拟培训</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虚拟现实技术</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应用智能化设备提升培训效果</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智能化设备</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建设在线学习平台进行远程培训</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在线学习平台</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危险作业证书培训的国际合作</a:t>
            </a:r>
            <a:endParaRPr lang="en-US" sz="3600" b="0" strike="noStrike" spc="-1">
              <a:solidFill>
                <a:schemeClr val="dk1"/>
              </a:solidFill>
              <a:latin typeface="Arial"/>
            </a:endParaRPr>
          </a:p>
        </p:txBody>
      </p:sp>
      <p:sp>
        <p:nvSpPr>
          <p:cNvPr id="16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参与国际培训交流活动</a:t>
            </a:r>
            <a:endParaRPr lang="en-US" sz="2000" b="0" strike="noStrike" spc="-1">
              <a:solidFill>
                <a:srgbClr val="000000"/>
              </a:solidFill>
              <a:latin typeface="Arial"/>
            </a:endParaRPr>
          </a:p>
        </p:txBody>
      </p:sp>
      <p:sp>
        <p:nvSpPr>
          <p:cNvPr id="16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国际培训交流</a:t>
            </a:r>
            <a:endParaRPr lang="en-US" sz="3000" b="0" strike="noStrike" spc="-1">
              <a:solidFill>
                <a:srgbClr val="000000"/>
              </a:solidFill>
              <a:latin typeface="Arial"/>
            </a:endParaRPr>
          </a:p>
        </p:txBody>
      </p:sp>
      <p:sp>
        <p:nvSpPr>
          <p:cNvPr id="16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开展跨国合作项目提升培训水平</a:t>
            </a:r>
            <a:endParaRPr lang="en-US" sz="2000" b="0" strike="noStrike" spc="-1">
              <a:solidFill>
                <a:srgbClr val="000000"/>
              </a:solidFill>
              <a:latin typeface="Arial"/>
            </a:endParaRPr>
          </a:p>
        </p:txBody>
      </p:sp>
      <p:sp>
        <p:nvSpPr>
          <p:cNvPr id="17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跨国合作项目</a:t>
            </a:r>
            <a:endParaRPr lang="en-US" sz="3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引进外国先进的培训模式和经验</a:t>
            </a:r>
            <a:endParaRPr lang="en-US" sz="2000" b="0" strike="noStrike" spc="-1">
              <a:solidFill>
                <a:srgbClr val="000000"/>
              </a:solidFill>
              <a:latin typeface="Arial"/>
            </a:endParaRPr>
          </a:p>
        </p:txBody>
      </p:sp>
      <p:sp>
        <p:nvSpPr>
          <p:cNvPr id="17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引进外国培训模式</a:t>
            </a:r>
            <a:endParaRPr lang="en-US" sz="3000" b="0" strike="noStrike" spc="-1">
              <a:solidFill>
                <a:srgbClr val="000000"/>
              </a:solidFill>
              <a:latin typeface="Arial"/>
            </a:endParaRPr>
          </a:p>
        </p:txBody>
      </p:sp>
      <p:sp>
        <p:nvSpPr>
          <p:cNvPr id="17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培训资源共享</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建立培训资源共享机制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提供更多培训机会</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行业合作</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与行业协会合作开展培训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推广行业安全生产规章制度</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危险作业证书培训的推广普及</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宣传教育</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通过各种途径进行安全教育宣传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提高从业人员的安全意识</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危险作业证书培训行业规范的建设是推动安全生产重要举措。通过标准化、技术创新、国际合作和推广普及，可以提升我国危险作业证书培训水平，保障从事危险作业的人员安全。</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https://d.book118.com/256005221013010104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危险作业证书培训行业安全生产规章制度培训</vt:lpstr>
      <vt:lpstr>目录</vt:lpstr>
      <vt:lpstr>第一章 危险作业证书培训概述</vt:lpstr>
      <vt:lpstr> </vt:lpstr>
      <vt:lpstr>危险作业证书培训的重要性</vt:lpstr>
      <vt:lpstr>危险作业证书培训的对象</vt:lpstr>
      <vt:lpstr>危险作业证书培训内容</vt:lpstr>
      <vt:lpstr>总结</vt:lpstr>
      <vt:lpstr>第2章 危险作业证书培训规章制度</vt:lpstr>
      <vt:lpstr>危险作业证书培训的管理体系</vt:lpstr>
      <vt:lpstr>危险作业证书培训的考核评价</vt:lpstr>
      <vt:lpstr>危险作业证书培训的监督与检查</vt:lpstr>
      <vt:lpstr>第3章 危险作业证书培训行业规范</vt:lpstr>
      <vt:lpstr> </vt:lpstr>
      <vt:lpstr>危险作业证书培训的技术创新</vt:lpstr>
      <vt:lpstr>危险作业证书培训的国际合作</vt:lpstr>
      <vt:lpstr>危险作业证书培训的推广普及</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2024-09-29T14:48:19.830</cp:lastPrinted>
  <dcterms:created xsi:type="dcterms:W3CDTF">2024-09-29T06:48:19Z</dcterms:created>
  <dcterms:modified xsi:type="dcterms:W3CDTF">2024-09-29T06:48:21Z</dcterms:modified>
</cp:coreProperties>
</file>