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1EAAE-1F85-49AF-B3C8-F34896FA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82417-834F-42DC-9EBD-9085B1A08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A5429-C56E-42D7-8433-FD44E700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C1F75-E48F-43B4-BE2A-298D871B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FBE76B-CD6F-4650-B5E2-E444A01E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A0A2DA-1665-48B5-A46C-15E172B4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DAA088-8FE3-4B35-9D64-9ADE0393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8EE1F-DD94-44CB-B45A-F67ACFC1F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2FB96-76D1-490C-B1BF-8AC51373C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F257A-6FDA-41E1-B187-FC581CC0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7040B-A6AD-4D6A-8BDB-FF72AA67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11010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口腔护理日常习惯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特殊人群口腔护理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口腔护理产品推荐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牙齿的主要功能是咀嚼食物，帮助消化。不同类型的牙齿具有不同的形状和功能，如切牙用于切割食物，磨牙用于磨碎食物。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唾液腺负责产生唾液，唾液中含有消化酶和其他有益物质，有助于食物的消化和口腔的清洁。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舌头用于搅拌食物和发音，同时也是感知食物味道的主要器官。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牙龈是牙齿周围的软组织，具有保护牙齿和牙槽骨的作用。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033" r="2903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口腔是食物进入消化系统的第一站，健康的口腔有助于提高咀嚼能力和消化效率。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咀嚼和消化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口腔结构对语言和发音至关重要，口腔健康有助于清晰地表达思想和与人沟通。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语言和发音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口腔健康与心理和社会健康密切相关，美丽的笑容和良好的口腔卫生习惯有助于增强自信心和人际关系。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心理和社会健康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口腔健康与全身健康密切相关，口腔感染和炎症等可能增加患心脏病、糖尿病等疾病的风险。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预防全身性疾病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龋齿是一种常见的口腔疾病，主要表现为牙齿硬组织的破坏，出现龋洞，引起疼痛和咀嚼困难。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牙周病是指牙齿周围软组织的炎症，表现为牙龈红肿、出血、口臭等症状，严重时可导致牙齿脱落。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口腔溃疡是一种常见的口腔黏膜疾病，表现为口腔黏膜的溃烂和疼痛，通常在1-2周内自行愈合。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唇舌疾病包括口角炎、唇炎、舌炎等，表现为唇舌疼痛、肿胀、水疱等症状，影响进食和言语。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唇舌疾病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口腔护理日常习惯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掌握正确的刷牙方法对于保持口腔卫生至关重要。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刷牙时应使用软毛牙刷，倾斜45度，将刷毛对准牙齿与牙龈交接处，轻轻加压使刷毛部分进入牙龈沟，以短距离水平颤动的方式刷牙，每次刷牙时间不少于2分钟，每个牙面都要刷到。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牙线与牙间隙刷能有效清洁牙间隙，预防牙周病。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牙线适用于清洁牙缝间的食物残渣和牙菌斑，使用时应轻轻滑入牙缝，避免过度用力以免损伤牙龈。牙间隙刷则适用于清洁牙齿邻面的菌斑，可以根据不同牙间隙调整刷头大小。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牙线与牙间隙刷的使用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漱口水可以辅助清洁口腔，但需谨慎选择和使用。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漱口水可以去除口腔内的食物残渣和部分牙菌斑，但并不能代替刷牙和牙线。选择漱口水时应注意成分和功效，避免使用含有酒精和药物成分的漱口水，以免引起口腔菌群失调或口腔黏膜损伤。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定期口腔检查能及早发现口腔问题，预防口腔疾病。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定期口腔检查可以及时发现牙齿、牙龈和口腔黏膜的异常情况，如龋齿、牙周病、口腔癌等。通过早期治疗和管理，可以有效预防口腔疾病的发生和恶化。建议每年进行至少一次口腔检查。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乳牙在婴儿出生后不久开始生长，大约在2岁半时完成全部乳牙的萌出。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乳牙生长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刷牙习惯养成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50" r="1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563" r="265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从宝宝长出第一颗牙开始，家长就应该给宝宝刷牙，并逐渐培养孩子养成自主刷牙的好习惯。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儿童期应定期进行口腔检查，以便及时发现并处理口腔问题。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儿童牙齿生长与护理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儿童蛀牙主要是由于口腔卫生不良、饮食中糖分过高以及遗传因素等综合作用的结果。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蛀牙成因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控制饮食中糖分的摄入，定期刷牙和使用牙线清洁牙齿，以及定期进行口腔检查。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对于已经形成的蛀牙，根据严重程度可采取药物治疗、填充治疗和根管治疗等不同方式。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儿童蛀牙的预防与治疗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https://d.book118.com/256011010222010034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2024-09-04T07:58:58.820</cp:lastPrinted>
  <dcterms:created xsi:type="dcterms:W3CDTF">2024-09-03T23:58:58Z</dcterms:created>
  <dcterms:modified xsi:type="dcterms:W3CDTF">2024-09-03T23:59:00Z</dcterms:modified>
</cp:coreProperties>
</file>