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E58A9B-7C1E-42DB-96B1-A4CE1C4DAD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E4CE5B-2908-4D06-8BC2-9E62FB481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235216-1602-44F9-8709-C22EEF05A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1AA84-D8D6-415B-BC90-3EED27EB8F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D4CE6BA-05C5-4983-B341-A4779D386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FF4D77-C41C-4961-967B-B44F3FCBB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A4EBCD-A3E4-416C-BCDE-1AD78C867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6F99A-FC52-4A2F-9232-0D46444D52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54EF2B-D5A6-4E59-ABC8-FF54078FAA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5689B0-9DDC-4D6D-A083-8C1882D16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AA3B80-BF52-42C7-9939-25CAF1146E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12110032010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新智能制造产业的数据分析与决策支持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产业现状与趋势分析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数据采集与处理技术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数据分析方法与模型构建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决策支持系统设计与实现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典型案例分析与实践经验分享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政策建议与产业协同发展探讨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产业现状与趋势分析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2971" r="1297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新智能制造产业是指通过先进制造技术、信息技术和智能技术的深度融合，实现制造过程数字化、网络化、智能化的新型产业。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新智能制造产业具有技术密集、高附加值、高成长性等特点，是引领制造业转型升级的重要力量。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新智能制造产业概述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市场规模及增长速度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新智能制造产业市场规模不断扩大，已经成为全球制造业竞争的新焦点。预计未来几年，新智能制造产业市场规模将继续保持高速增长。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增长速度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随着技术的不断进步和应用范围的不断拓展，新智能制造产业增长速度将不断加快，成为推动经济发展的重要引擎。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新智能制造产业链包括设备层、控制层、执行层和应用层等多个环节，涉及传感器、控制系统、工业机器人、智能装备等多个领域。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未来，新智能制造产业将呈现以下发展趋势：一是数字化、网络化、智能化水平不断提升；二是制造业服务化转型加速；三是跨界融合创新不断涌现。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产业链结构与发展趋势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各国政府纷纷出台支持新智能制造产业发展的政策，如税收优惠、资金扶持、人才培养等，为新智能制造产业发展提供了有力保障。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国家政策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新智能制造产业的发展需要遵循一系列法规和标准，如数据安全、知识产权保护等，这些法规和标准对产业发展具有重要影响。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法规标准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数据采集与处理技术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通过安装在设备上的传感器收集温度、压力、流量等实时数据。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传感器数据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包括生产、销售、库存等环节的业务数据。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企业内部数据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政府公开数据、行业协会数据、互联网数据等。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外部公开数据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利用数据采集软件或编写爬虫程序从数据源中自动抓取数据。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数据采集方法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数据来源及采集方法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数据清洗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将数据转换为适合分析的格式和类型，如数值型、文本型等。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数据转换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数据归一化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缺失值处理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采用插值、删除或基于模型的方法处理缺失值。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去除重复、无效和异常数据，保证数据质量。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消除数据量纲对分析结果的影响，使数据具有可比性。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数据清洗与预处理技术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从原始数据中提取出与分析目标相关的特征，如时域特征、频域特征等。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采用主成分分析（PCA）、线性判别分析（LDA）等方法降低数据维度，减少计算复杂度。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特征提取与降维技术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降维技术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特征提取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利用柱状图、折线图、饼图等图表展示数据的分布和趋势。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图表展示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将数据与地理空间信息结合，以地图形式展示数据的空间分布。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数据地图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提供交互式操作界面，允许用户自定义视图和数据筛选条件，增强用户体验。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交互式可视化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数据可视化呈现方法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数据分析方法与模型构建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利用图表、图像等方式直观展示数据分布和特征。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数据可视化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501" r="1350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统计量计算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7886" r="7886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数据分布探索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58" r="164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包括均值、中位数、众数、方差等，用于描述数据的基本特征。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通过直方图、箱线图等分析数据的分布形态和异常值。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描述性统计分析方法应用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8417" r="2841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通过训练数据集学习模型，并对新数据进行预测和分类。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监督学习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发现数据中的内在结构和模式，如聚类、降维等。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无监督学习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智能体在与环境交互中学习最优决策策略。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强化学习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机器学习算法原理及实践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循环神经网络（RNN）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处理序列数据，如设备故障预测。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生成对抗网络（GAN）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生成新的数据样本，用于扩充数据集或模拟实验。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卷积神经网络（CNN）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用于图像识别和分类，如产品缺陷检测。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708" r="10708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深度学习在智能制造中应用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https://d.book118.com/256012110032010051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2024-09-16T21:20:41.225</cp:lastPrinted>
  <dcterms:created xsi:type="dcterms:W3CDTF">2024-09-16T13:20:41Z</dcterms:created>
  <dcterms:modified xsi:type="dcterms:W3CDTF">2024-09-16T13:20:43Z</dcterms:modified>
</cp:coreProperties>
</file>