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E26AC-2890-45A3-A529-20155E634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88F59-666D-46D2-8979-C5A396F30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974C5-D17B-4F2B-932B-F2A28DE45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EE0DA-D0FD-4C19-B474-1EAB5F090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6D96BD-0819-4B16-8700-D8B90D24C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03EF91-0928-4F86-A5BC-58288BA92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B5E246-C6C6-4CB3-9107-5232A18F8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0FCBA-4D89-4DD3-8BCE-04D634DBE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A49DB-44C4-4035-BE55-DA25D1B10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3D4C2-3799-4A37-AA2C-63210DDF7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AEC66-E075-4773-85D5-9174E053E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1320514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奥特莱斯业态分析报告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奥特莱斯的商业模式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奥特莱斯的市场分析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奥特莱斯的优劣势分析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奥特莱斯的案例研究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奥特莱斯的未来发展展望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奥特莱斯（Outlets）是一种以销售名牌折扣商品为主的商业业态，通常位于离城市中心有一定距离的地方。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奥特莱斯提供名牌商品，价格比商场专柜更为优惠；通常以大型购物中心的形式出现，提供购物、休闲、娱乐等多种服务。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奥特莱斯最早起源于美国，最初是一些工厂直销店，后来逐渐发展成为大型购物中心。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随着时间的推移，奥特莱斯这种商业业态逐渐在全球范围内流行起来，成为一种时尚的购物方式。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进入21世纪，奥特莱斯在中国市场迅速发展，成为国内零售市场的重要力量。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奥特莱斯的发展历程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奥特莱斯的分类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奥特莱斯可以分为自营模式和招商模式，自营模式是指奥特莱斯经营者自己采购商品并负责销售，招商模式是指奥特莱斯经营者通过招商方式引进品牌商进驻经营。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根据经营模式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奥特莱斯可以分为大型奥特莱斯和中小型奥特莱斯，大型奥特莱斯通常拥有更多的品牌和更丰富的商品。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根据规模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奥特莱斯可以分为国际品牌奥特莱斯和国内品牌奥特莱斯，国际品牌奥特莱斯主要销售国际知名品牌的折扣商品。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根据品牌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奥特莱斯的商业模式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商业模式概述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奥特莱斯（Outlets）是一种以销售名牌折扣商品为主的商业业态，通常位于郊区或旅游景区，提供品牌商品的低折扣销售服务。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奥特莱斯最初起源于美国，后来逐渐扩展到全球范围内，成为一种备受消费者喜爱的购物方式。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奥特莱斯通过提供品牌商品的低折扣销售，吸引消费者，并通过集中销售、统一管理和品牌合作等方式实现商业盈利。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奥特莱斯的盈利模式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奥特莱斯的盈利模式主要包括商品销售收入、品牌合作费用和物业租金等。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商品销售收入是奥特莱斯最主要的收入来源，通过销售品牌商品获取利润。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品牌合作费用是奥特莱斯向品牌商收取的合作费用，通常以销售额的一定比例或固定费用形式收取。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物业租金是奥特莱斯向物业方支付的费用，用于租赁经营场地。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奥特莱斯的运营模式主要包括店铺租赁、统一管理和客户服务等。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店铺租赁是奥特莱斯向品牌商租赁店铺，用于销售商品。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统一管理是指奥特莱斯对店铺进行统一的管理和营销，确保店铺的形象和服务质量。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客户服务是指奥特莱斯提供优质的客户服务，包括购物咨询、售后服务等，提升客户购物体验。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奥特莱斯的运营模式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品牌宣传是指奥特莱斯通过广告、宣传册等方式宣传自己的品牌和商品，吸引消费者。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促销活动是指奥特莱斯定期举行促销活动，如打折、满减、赠品等，吸引消费者购买。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会员制度是指奥特莱斯建立会员制度，为会员提供专属的优惠和服务，增加客户粘性。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奥特莱斯的营销模式主要包括品牌宣传、促销活动和会员制度等。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奥特莱斯的营销模式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奥特莱斯的市场分析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全球奥特莱斯市场规模持续增长，尤其在亚太地区，由于中产阶级人口众多，消费需求旺盛，市场规模增长迅速。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奥特莱斯市场增长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随着全球经济的复苏和消费者购买力的提升，奥特莱斯市场有望在未来几年继续保持增长态势。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国际知名奥特莱斯品牌如COACH、MICHAEL KORS等在全球范围内展开竞争，通过品牌优势和规模效应抢占市场份额。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国际奥特莱斯品牌竞争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区域性奥特莱斯品牌通常扎根于本地市场，通过与当地消费者需求的紧密结合，以及灵活的运营策略，在市场竞争中占据一席之地。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区域性奥特莱斯品牌竞争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https://d.book118.com/256013205145010040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2024-09-07T03:30:50.075</cp:lastPrinted>
  <dcterms:created xsi:type="dcterms:W3CDTF">2024-09-06T19:30:50Z</dcterms:created>
  <dcterms:modified xsi:type="dcterms:W3CDTF">2024-09-06T19:30:52Z</dcterms:modified>
</cp:coreProperties>
</file>