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A4CA3-51ED-45A1-A7ED-CE87E39BE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8A5405-EC38-4CD8-B0FD-65F0F89D6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3B22B-AD90-4033-9A88-125FDA0E6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BF178C-5D74-4DEA-9852-D2E3F49B5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CC6417-A7A9-4318-A430-23E6A6F37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BF529A-B4C5-4E17-8CDB-1E9C2250D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539C94-1F92-4E66-A426-D23560698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EFDA1-16A4-4088-A330-3EE19FF92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2405AC-1B0A-4935-A248-E5758330E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6BAAF-4313-490F-8EFC-3BDC08D74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50A7C-FFE8-48B3-8CB3-B262F7984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1514020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教育部禁止线下培训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教育部禁止线下培训的政策背景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线下培训机构的现状与问题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线上培训的发展与优势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对线下培训机构的转型建议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对教育行业的启示与思考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教育部禁止线下培训的政策背景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557" b="18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255" b="1425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政策出台的原因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减轻学生课业负担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线下培训往往增加学生的课业负担，影响学生的身心健康。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规范教育培训市场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线下培训市场存在乱象，如虚假宣传、价格欺诈等，需要政策进行规范。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促进教育公平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线下培训往往集中在城市地区，而农村和边远地区的学生难以获得优质的教育资源，禁止线下培训有助于促进教育公平。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相关政策的解读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《关于进一步减轻义务教育阶段学生作业负担和校外培训负担的意见》：该政策明确提出禁止学科类线下培训，并对线上培训进行了规范。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《关于加强校外培训机构预收费监管工作的通知》：该政策要求校外培训机构实行预收费监管，以保障学生和家长的权益。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线上培训迎来发展机遇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禁止线下培训后，线上培训成为主流，许多线上培训机构获得了更多的市场份额。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学生和家长负担减轻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禁止线下培训后，学生的课业负担得到减轻，家长的经济负担也相应减轻。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学科类线下培训受到冲击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禁止学科类线下培训后，大量线下培训机构面临转型或关闭的困境。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政策实施的影响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线下培训机构的现状与问题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随着社会竞争的加剧，线下培训机构如雨后春笋般涌现，数量庞大。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数量众多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线下培训机构规模差异较大，既有大型连锁机构，也有小型个体户。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规模不一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线下培训机构的数量与规模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由于缺乏统一的管理和标准，线下培训机构的教学质量存在很大差异。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教学质量参差不齐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42" r="14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过度营销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高昂收费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833" r="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部分线下培训机构采用夸大宣传、虚假广告等手段吸引生源，给消费者带来困扰。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部分线下培训机构收费标准过高，给家庭带来经济负担。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线下培训机构存在的问题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过多的线下培训机构增加了学生的课外学习负担，影响学生的身心健康。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加重学生负担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线下培训机构的发展加剧了教育资源的不均衡分配，导致优质教育资源更加紧缺。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教育资源不均衡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833" r="6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线下培训机构的过度竞争和收费高昂，使得部分家庭贫困的学生难以获得优质教育资源，教育公平受到挑战。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教育公平受挑战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线下培训机构对教育生态的影响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线上培训的发展与优势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https://d.book118.com/256015140201010045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2024-09-14T15:28:44.202</cp:lastPrinted>
  <dcterms:created xsi:type="dcterms:W3CDTF">2024-09-14T07:28:44Z</dcterms:created>
  <dcterms:modified xsi:type="dcterms:W3CDTF">2024-09-14T07:28:46Z</dcterms:modified>
</cp:coreProperties>
</file>