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B6556-BA24-4077-B052-B10ABA20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75EB1-7F69-43CB-BA68-AEC7B44D5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4EC3E-6DB6-4E05-8C35-87575B8C8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BB557-77EE-4C68-8BF8-0AD2D6E4C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D4845-54BC-42E5-9477-5AECBF79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C40CF5-3102-4C97-927C-833AAF29D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8EFDD-9CF7-4257-A42E-DAFD0951A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5709C-5BF6-4EF1-902C-D17BAEE2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CC564-98F7-4FE3-8DAC-BFE32BD59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31E8E-2396-4178-92D7-BB168145D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83410-18E1-442B-9ED9-19172D528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514220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退役士兵教育培训工作的实施与管理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31" r="151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退役士兵是指离开现役部队，完成服役任务的士兵。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具备一定军事素质和组织纪律性，但同时也面临着适应社会、就业创业等方面的挑战。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退役士兵的定义与特点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通过教育培训，使退役士兵掌握一定的专业技能和知识，提高其就业创业能力，帮助他们更好地融入社会。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提高退役士兵的就业创业能力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退役士兵作为国家和社会的宝贵财富，通过教育培训使他们获得更好的发展机会，为社会稳定和发展做出贡献。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通过教育培训，使退役士兵在离开部队后仍能保持良好的军事素质和组织纪律性，为国家国防事业提供支持和保障。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提升国家国防实力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退役士兵教育培训工作的意义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我国退役士兵教育培训工作始于上世纪50年代，经过多年的发展，逐渐形成了较为完善的体系。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和军队改革的深入，退役士兵教育培训工作将更加注重实用性、针对性和多元化，以满足退役士兵的不同需求。同时，将进一步优化教育培训资源，提高教育培训质量，为退役士兵提供更好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退役士兵教育培训工作的历史与发展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退役士兵教育培训工作的内容与形式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帮助退役士兵掌握就业所需技能，提高其就业竞争力。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针对退役士兵的技能培训，应结合市场需求和退役士兵的兴趣、特长，提供多元化的技能培训课程，如汽车维修、烹饪、电工等，使退役士兵能够快速融入就业市场。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提升退役士兵的文化素质和学历水平，增强其长远发展潜力。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鼓励退役士兵继续深造，通过成人高等教育、自学考试、网络教育等方式，提升自己的学历水平，增强就业竞争力。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学历教育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激发退役士兵的创业热情，培养其创业能力。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针对有创业意愿的退役士兵，提供创业培训和指导，包括创业政策解读、市场分析、项目策划等方面，帮助其成功创业。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帮助退役士兵调整心态，增强就业信心。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针对退役士兵可能存在的自卑、焦虑等心理问题，提供心理辅导服务，同时开展就业指导，帮助退役士兵树立正确的就业观念，提高其就业成功率。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心理辅导与就业指导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退役士兵教育培训工作的实施与管理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退役士兵教育培训机构应具备相应的场地、设施和师资力量，能够满足退役士兵的教育培训需求。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培训机构设立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退役士兵教育培训机构应通过相关部门的资质认证，以确保其具备提供高质量教育培训的能力。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资质认证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培训机构的设立与资质认证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退役士兵教育培训课程应根据退役士兵的需求和特点进行设计，涵盖职业技能、学历提升、创业指导等多个方面。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退役士兵教育培训机构应按照课程设计，采用合适的教学方法，确保退役士兵能够获得有效的教育培训。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培训课程的设计与实施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https://d.book118.com/256015142201010045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2024-09-14T15:28:46.316</cp:lastPrinted>
  <dcterms:created xsi:type="dcterms:W3CDTF">2024-09-14T07:28:46Z</dcterms:created>
  <dcterms:modified xsi:type="dcterms:W3CDTF">2024-09-14T07:28:48Z</dcterms:modified>
</cp:coreProperties>
</file>