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3DB45-60FA-45FF-8BE3-8EECB0FF7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98095-4390-40CF-9E52-86EF39E3C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20AB8-9815-4531-A638-275F76400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A1989-7B1C-4FE6-B8F9-8D0202AED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278FD9-24B8-4BAE-A08D-DE310FC04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C86846-C2E6-43DB-B7E4-2A1B18F1E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0113AB-5AB4-44A7-9264-61B66DD56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8A35F-C9FF-4226-903F-DD07441B9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8406B4-BC95-4146-A856-B883B3834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E1394-B9BB-459F-B75D-FA92EE188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DC0E7-04C1-433C-922C-4E41A0553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15210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客户需求沟通的共创与共享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共创式沟通策略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共享式沟通策略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共创与共享在客户需求沟通中的应用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通过共创与共享客户需求，企业可以更加精准地理解客户需求，从而提升产品和服务的质量和满意度。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加强企业内部协作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共创与共享客户需求可以促进企业内部不同部门之间的沟通与协作，打破部门壁垒，形成合力。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推动产品和服务创新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通过与客户共同创造和分享需求，企业可以发现新的市场机会和创新点，进而推动产品和服务的创新。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指企业与客户共同参与产品或服务的创造过程，通过双方的合作与互动，共同发掘和定义需求，实现价值的共同创造。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指企业将客户需求信息进行内部共享，让不同部门都能了解和理解客户需求，从而为客户提供更加一致和高效的服务。同时，共享也包括企业与客户之间的信息共享，通过透明化的沟通，建立更加紧密的关系。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共创与共享的概念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客户需求具有多样性，不同的客户有不同的需求，包括产品功能、性能、外观、服务等方面。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客户需求是不断变化的，随着市场环境和客户自身情况的变化，客户需求也会发生变化。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客户需求是主观的，客户对产品的评价和选择往往受到个人喜好、文化背景、价值观等因素的影响。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客户对产品或服务的基本功能要求，如产品的性能、稳定性、耐用性等。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客户对产品或服务的外观和包装设计的要求，如产品的颜色、形状、大小等。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外观需求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客户对产品或服务的售前、售中、售后服务的要求，如客户服务的质量、响应速度、解决问题的能力等。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服务需求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客户对产品或服务的价格要求，包括产品的定价、折扣、促销等。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价格需求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通过了解和分析客户需求，企业可以开发出更符合市场需求的产品，提高产品的竞争力和市场占有率。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指导产品开发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满足客户需求是提高客户满意度的关键，只有满足客户需求，才能赢得客户的信任和支持。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通过不断满足客户需求，企业可以建立良好的品牌形象和口碑，吸引更多的潜在客户，从而促进企业的发展和壮大。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共创式沟通策略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积极倾听客户的表述，注意捕捉言语中的情感、需求和期望。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深度倾听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设身处地地理解客户的立场和观点，避免过早做出判断或提出建议。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理解客户视角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对于模糊或不明确的需求，及时澄清并确认理解，确保双方沟通顺畅。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澄清与确认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探索潜在需求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通过深入挖掘，发现客户未明确表达或尚未意识到的潜在需求。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开放式提问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运用开放式问题引导客户表达更多想法和需求，激发客户参与讨论的兴趣。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基于专业知识和经验，为客户提供满足需求的合理建议。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引导与挖掘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在沟通结束时，总结并确认双方达成的共识和下一步行动计划。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总结与确认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在后续跟进中，及时反馈进展情况和遇到的问题，保持与客户的持续沟通。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根据客户的反馈和实际情况，灵活调整方案或策略，确保满足客户需求。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确认与反馈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共享式沟通策略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及时更新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随时更新项目或产品的最新进展，确保客户掌握最新信息。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双向沟通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鼓励客户提出问题和建议，确保双方信息的充分交流和共享。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在与客户沟通时，保持信息的公开透明，让客户了解产品或服务的真实情况。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信息透明化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https://d.book118.com/256015210021010042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2024-09-09T08:43:14.603</cp:lastPrinted>
  <dcterms:created xsi:type="dcterms:W3CDTF">2024-09-09T00:43:14Z</dcterms:created>
  <dcterms:modified xsi:type="dcterms:W3CDTF">2024-09-09T00:43:16Z</dcterms:modified>
</cp:coreProperties>
</file>